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5" r:id="rId3"/>
    <p:sldMasterId id="214748369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7" r:id="rId6"/>
    <p:sldId id="286" r:id="rId7"/>
    <p:sldId id="285" r:id="rId8"/>
    <p:sldId id="275" r:id="rId9"/>
    <p:sldId id="279" r:id="rId10"/>
    <p:sldId id="278" r:id="rId11"/>
    <p:sldId id="280" r:id="rId12"/>
    <p:sldId id="281" r:id="rId13"/>
    <p:sldId id="282" r:id="rId14"/>
  </p:sldIdLst>
  <p:sldSz cx="9906000" cy="6858000" type="A4"/>
  <p:notesSz cx="6797675" cy="992822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horolychN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66"/>
    <a:srgbClr val="7ECB01"/>
    <a:srgbClr val="98F501"/>
    <a:srgbClr val="77BF01"/>
    <a:srgbClr val="99FF66"/>
    <a:srgbClr val="99CC00"/>
    <a:srgbClr val="74BB01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48" autoAdjust="0"/>
    <p:restoredTop sz="89684" autoAdjust="0"/>
  </p:normalViewPr>
  <p:slideViewPr>
    <p:cSldViewPr>
      <p:cViewPr varScale="1">
        <p:scale>
          <a:sx n="99" d="100"/>
          <a:sy n="99" d="100"/>
        </p:scale>
        <p:origin x="-348" y="-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410"/>
    </p:cViewPr>
  </p:sorterViewPr>
  <p:notesViewPr>
    <p:cSldViewPr>
      <p:cViewPr>
        <p:scale>
          <a:sx n="75" d="100"/>
          <a:sy n="75" d="100"/>
        </p:scale>
        <p:origin x="-1416" y="10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4D5E0-C800-4F8E-A414-9CA08DBA6FCA}" type="doc">
      <dgm:prSet loTypeId="urn:microsoft.com/office/officeart/2005/8/layout/matrix1" loCatId="matrix" qsTypeId="urn:microsoft.com/office/officeart/2005/8/quickstyle/simple2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7658A66E-66C2-45B2-B8A9-A99406FBAFBC}">
      <dgm:prSet phldrT="[Текст]"/>
      <dgm:spPr/>
      <dgm:t>
        <a:bodyPr/>
        <a:lstStyle/>
        <a:p>
          <a:pPr algn="ctr"/>
          <a:r>
            <a:rPr lang="en-US" dirty="0" smtClean="0"/>
            <a:t>1 </a:t>
          </a:r>
          <a:r>
            <a:rPr lang="uk-UA" dirty="0" smtClean="0"/>
            <a:t>С бухгалтерія </a:t>
          </a:r>
          <a:endParaRPr lang="en-US" dirty="0" smtClean="0"/>
        </a:p>
      </dgm:t>
    </dgm:pt>
    <dgm:pt modelId="{E0A1A971-3EB2-4EE0-87D4-01AA623DA0BB}" type="parTrans" cxnId="{F20DE6C0-0B34-4D8B-B92E-62652AED1A49}">
      <dgm:prSet/>
      <dgm:spPr/>
      <dgm:t>
        <a:bodyPr/>
        <a:lstStyle/>
        <a:p>
          <a:endParaRPr lang="ru-RU"/>
        </a:p>
      </dgm:t>
    </dgm:pt>
    <dgm:pt modelId="{446A0336-9623-4E71-9365-42668028F4C2}" type="sibTrans" cxnId="{F20DE6C0-0B34-4D8B-B92E-62652AED1A49}">
      <dgm:prSet/>
      <dgm:spPr/>
      <dgm:t>
        <a:bodyPr/>
        <a:lstStyle/>
        <a:p>
          <a:endParaRPr lang="ru-RU"/>
        </a:p>
      </dgm:t>
    </dgm:pt>
    <dgm:pt modelId="{A21C1229-5281-4666-A811-37F8558F8F0B}">
      <dgm:prSet phldrT="[Текст]" custT="1"/>
      <dgm:spPr/>
      <dgm:t>
        <a:bodyPr/>
        <a:lstStyle/>
        <a:p>
          <a:endParaRPr lang="en-US" sz="1500" dirty="0" smtClean="0"/>
        </a:p>
        <a:p>
          <a:r>
            <a:rPr lang="uk-UA" sz="2400" dirty="0" smtClean="0"/>
            <a:t>Управління активами</a:t>
          </a:r>
          <a:r>
            <a:rPr lang="en-US" sz="1500" dirty="0" smtClean="0"/>
            <a:t>:</a:t>
          </a:r>
        </a:p>
        <a:p>
          <a:r>
            <a:rPr lang="en-US" sz="2000" dirty="0" smtClean="0"/>
            <a:t>Gamma</a:t>
          </a:r>
          <a:r>
            <a:rPr lang="uk-UA" sz="2000" dirty="0" smtClean="0"/>
            <a:t>, </a:t>
          </a:r>
          <a:r>
            <a:rPr lang="en-US" sz="2000" dirty="0" smtClean="0"/>
            <a:t>Comarch</a:t>
          </a:r>
          <a:r>
            <a:rPr lang="en-US" sz="1600" dirty="0" smtClean="0"/>
            <a:t>…</a:t>
          </a:r>
        </a:p>
        <a:p>
          <a:endParaRPr lang="ru-RU" sz="1500" dirty="0" smtClean="0"/>
        </a:p>
      </dgm:t>
    </dgm:pt>
    <dgm:pt modelId="{91862FF5-43FA-41A7-AC74-9CE7DE8BF38C}" type="parTrans" cxnId="{3F10B0BE-B46C-413B-A16D-5528C9D2EA58}">
      <dgm:prSet/>
      <dgm:spPr/>
      <dgm:t>
        <a:bodyPr/>
        <a:lstStyle/>
        <a:p>
          <a:endParaRPr lang="ru-RU"/>
        </a:p>
      </dgm:t>
    </dgm:pt>
    <dgm:pt modelId="{C7E8F23D-5FB7-42E3-8374-77B83DB429BB}" type="sibTrans" cxnId="{3F10B0BE-B46C-413B-A16D-5528C9D2EA58}">
      <dgm:prSet/>
      <dgm:spPr/>
      <dgm:t>
        <a:bodyPr/>
        <a:lstStyle/>
        <a:p>
          <a:endParaRPr lang="ru-RU"/>
        </a:p>
      </dgm:t>
    </dgm:pt>
    <dgm:pt modelId="{E9FDC201-7EAD-46CD-9585-F39F5AEB65BB}">
      <dgm:prSet phldrT="[Текст]" custT="1"/>
      <dgm:spPr/>
      <dgm:t>
        <a:bodyPr/>
        <a:lstStyle/>
        <a:p>
          <a:r>
            <a:rPr lang="uk-UA" sz="2400" dirty="0" smtClean="0"/>
            <a:t>Бек офіс</a:t>
          </a:r>
          <a:r>
            <a:rPr lang="en-US" sz="1900" dirty="0" smtClean="0"/>
            <a:t>:</a:t>
          </a:r>
        </a:p>
        <a:p>
          <a:r>
            <a:rPr lang="en-US" sz="1900" dirty="0" smtClean="0"/>
            <a:t>BIT </a:t>
          </a:r>
          <a:r>
            <a:rPr lang="en-US" sz="1900" dirty="0" err="1" smtClean="0"/>
            <a:t>eAsset</a:t>
          </a:r>
          <a:r>
            <a:rPr lang="en-US" sz="1900" dirty="0" smtClean="0"/>
            <a:t>, 1 C… </a:t>
          </a:r>
          <a:endParaRPr lang="ru-RU" sz="1900" dirty="0"/>
        </a:p>
      </dgm:t>
    </dgm:pt>
    <dgm:pt modelId="{41C9B503-05FF-44D0-B2C1-90719B4F918F}" type="parTrans" cxnId="{1E8EED3D-1EC6-49EC-8B07-EBB32A095AA6}">
      <dgm:prSet/>
      <dgm:spPr/>
      <dgm:t>
        <a:bodyPr/>
        <a:lstStyle/>
        <a:p>
          <a:endParaRPr lang="ru-RU"/>
        </a:p>
      </dgm:t>
    </dgm:pt>
    <dgm:pt modelId="{C4B19B6A-ABDF-43B4-BEA6-8C9D55836684}" type="sibTrans" cxnId="{1E8EED3D-1EC6-49EC-8B07-EBB32A095AA6}">
      <dgm:prSet/>
      <dgm:spPr/>
      <dgm:t>
        <a:bodyPr/>
        <a:lstStyle/>
        <a:p>
          <a:endParaRPr lang="ru-RU"/>
        </a:p>
      </dgm:t>
    </dgm:pt>
    <dgm:pt modelId="{FB90C532-0D0D-4BF8-99A5-D8DC4D0886CC}">
      <dgm:prSet phldrT="[Текст]" custT="1"/>
      <dgm:spPr/>
      <dgm:t>
        <a:bodyPr/>
        <a:lstStyle/>
        <a:p>
          <a:r>
            <a:rPr lang="en-US" sz="2400" dirty="0" smtClean="0"/>
            <a:t>CRM</a:t>
          </a:r>
        </a:p>
        <a:p>
          <a:r>
            <a:rPr lang="en-US" sz="1900" dirty="0" smtClean="0"/>
            <a:t>1 </a:t>
          </a:r>
          <a:r>
            <a:rPr lang="uk-UA" sz="1900" dirty="0" smtClean="0"/>
            <a:t>С</a:t>
          </a:r>
          <a:r>
            <a:rPr lang="en-US" sz="1900" dirty="0" smtClean="0"/>
            <a:t>, </a:t>
          </a:r>
          <a:r>
            <a:rPr lang="en-US" sz="1900" dirty="0" err="1" smtClean="0"/>
            <a:t>Terrasoft</a:t>
          </a:r>
          <a:r>
            <a:rPr lang="en-US" sz="1900" dirty="0" smtClean="0"/>
            <a:t>, Oracle</a:t>
          </a:r>
        </a:p>
        <a:p>
          <a:endParaRPr lang="ru-RU" sz="1900" dirty="0"/>
        </a:p>
      </dgm:t>
    </dgm:pt>
    <dgm:pt modelId="{5D3B61E4-B162-4E83-9512-C1D17B72A74C}" type="parTrans" cxnId="{2E880DA4-F536-4155-9F70-A1CDE83B89EE}">
      <dgm:prSet/>
      <dgm:spPr/>
      <dgm:t>
        <a:bodyPr/>
        <a:lstStyle/>
        <a:p>
          <a:endParaRPr lang="ru-RU"/>
        </a:p>
      </dgm:t>
    </dgm:pt>
    <dgm:pt modelId="{7D246FA7-FD2E-4568-B81F-2B3A38394CB0}" type="sibTrans" cxnId="{2E880DA4-F536-4155-9F70-A1CDE83B89EE}">
      <dgm:prSet/>
      <dgm:spPr/>
      <dgm:t>
        <a:bodyPr/>
        <a:lstStyle/>
        <a:p>
          <a:endParaRPr lang="ru-RU"/>
        </a:p>
      </dgm:t>
    </dgm:pt>
    <dgm:pt modelId="{2B432DBF-682B-4F21-B35D-CB670271357F}">
      <dgm:prSet phldrT="[Текст]" custT="1"/>
      <dgm:spPr/>
      <dgm:t>
        <a:bodyPr/>
        <a:lstStyle/>
        <a:p>
          <a:r>
            <a:rPr lang="uk-UA" sz="2400" dirty="0" smtClean="0"/>
            <a:t>Продаж </a:t>
          </a:r>
          <a:r>
            <a:rPr lang="uk-UA" sz="2400" dirty="0" err="1" smtClean="0"/>
            <a:t>цп</a:t>
          </a:r>
          <a:r>
            <a:rPr lang="uk-UA" sz="2400" dirty="0" smtClean="0"/>
            <a:t> </a:t>
          </a:r>
          <a:endParaRPr lang="en-US" sz="2400" dirty="0" smtClean="0"/>
        </a:p>
        <a:p>
          <a:r>
            <a:rPr lang="en-US" sz="1900" dirty="0" err="1" smtClean="0"/>
            <a:t>Flexcube</a:t>
          </a:r>
          <a:r>
            <a:rPr lang="en-US" sz="1900" dirty="0" smtClean="0"/>
            <a:t>, </a:t>
          </a:r>
          <a:r>
            <a:rPr lang="en-US" sz="1900" dirty="0" err="1" smtClean="0"/>
            <a:t>Clavis</a:t>
          </a:r>
          <a:r>
            <a:rPr lang="en-US" sz="1900" dirty="0" smtClean="0"/>
            <a:t>, </a:t>
          </a:r>
          <a:r>
            <a:rPr lang="en-US" sz="1900" dirty="0" err="1" smtClean="0"/>
            <a:t>Capsys</a:t>
          </a:r>
          <a:r>
            <a:rPr lang="en-US" sz="1900" dirty="0" smtClean="0"/>
            <a:t>….</a:t>
          </a:r>
        </a:p>
        <a:p>
          <a:endParaRPr lang="ru-RU" sz="1900" dirty="0"/>
        </a:p>
      </dgm:t>
    </dgm:pt>
    <dgm:pt modelId="{3227AF38-7D3A-44CF-87C3-DCD72EC2103E}" type="parTrans" cxnId="{FD7A3E50-8F50-460E-9F38-BAB0FFE4E0C1}">
      <dgm:prSet/>
      <dgm:spPr/>
      <dgm:t>
        <a:bodyPr/>
        <a:lstStyle/>
        <a:p>
          <a:endParaRPr lang="ru-RU"/>
        </a:p>
      </dgm:t>
    </dgm:pt>
    <dgm:pt modelId="{41E40DCC-BFDB-41D4-9440-F7724189C7BB}" type="sibTrans" cxnId="{FD7A3E50-8F50-460E-9F38-BAB0FFE4E0C1}">
      <dgm:prSet/>
      <dgm:spPr/>
      <dgm:t>
        <a:bodyPr/>
        <a:lstStyle/>
        <a:p>
          <a:endParaRPr lang="ru-RU"/>
        </a:p>
      </dgm:t>
    </dgm:pt>
    <dgm:pt modelId="{F0227589-B5D1-4226-B55C-9ADEF11FDE6A}" type="pres">
      <dgm:prSet presAssocID="{35E4D5E0-C800-4F8E-A414-9CA08DBA6FC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BC8DA1E-F9E5-4DF9-8028-D86629E0DFDA}" type="pres">
      <dgm:prSet presAssocID="{35E4D5E0-C800-4F8E-A414-9CA08DBA6FCA}" presName="matrix" presStyleCnt="0"/>
      <dgm:spPr/>
    </dgm:pt>
    <dgm:pt modelId="{78D500C4-9A93-482F-9116-CE31F13E7034}" type="pres">
      <dgm:prSet presAssocID="{35E4D5E0-C800-4F8E-A414-9CA08DBA6FCA}" presName="tile1" presStyleLbl="node1" presStyleIdx="0" presStyleCnt="4" custLinFactNeighborX="106" custLinFactNeighborY="-31014"/>
      <dgm:spPr/>
      <dgm:t>
        <a:bodyPr/>
        <a:lstStyle/>
        <a:p>
          <a:endParaRPr lang="ru-RU"/>
        </a:p>
      </dgm:t>
    </dgm:pt>
    <dgm:pt modelId="{5E7E8F59-9FE7-4126-A413-D92002EFCB9E}" type="pres">
      <dgm:prSet presAssocID="{35E4D5E0-C800-4F8E-A414-9CA08DBA6FC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315F5C-F0BB-4C3C-80A1-EA2BD5042125}" type="pres">
      <dgm:prSet presAssocID="{35E4D5E0-C800-4F8E-A414-9CA08DBA6FCA}" presName="tile2" presStyleLbl="node1" presStyleIdx="1" presStyleCnt="4" custLinFactNeighborX="-339"/>
      <dgm:spPr/>
      <dgm:t>
        <a:bodyPr/>
        <a:lstStyle/>
        <a:p>
          <a:endParaRPr lang="ru-RU"/>
        </a:p>
      </dgm:t>
    </dgm:pt>
    <dgm:pt modelId="{907C7C3C-A951-4CFD-920D-D7701BE8FDC8}" type="pres">
      <dgm:prSet presAssocID="{35E4D5E0-C800-4F8E-A414-9CA08DBA6FC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F0618A-C661-48B8-9D66-679398A39921}" type="pres">
      <dgm:prSet presAssocID="{35E4D5E0-C800-4F8E-A414-9CA08DBA6FCA}" presName="tile3" presStyleLbl="node1" presStyleIdx="2" presStyleCnt="4" custLinFactNeighborY="512"/>
      <dgm:spPr/>
      <dgm:t>
        <a:bodyPr/>
        <a:lstStyle/>
        <a:p>
          <a:endParaRPr lang="ru-RU"/>
        </a:p>
      </dgm:t>
    </dgm:pt>
    <dgm:pt modelId="{8C3FF038-DEBA-48A3-B4F8-AB356F253C9D}" type="pres">
      <dgm:prSet presAssocID="{35E4D5E0-C800-4F8E-A414-9CA08DBA6FC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96AF9-3D2E-4B3C-9F79-EADA4F0A2CBC}" type="pres">
      <dgm:prSet presAssocID="{35E4D5E0-C800-4F8E-A414-9CA08DBA6FCA}" presName="tile4" presStyleLbl="node1" presStyleIdx="3" presStyleCnt="4" custLinFactNeighborY="512"/>
      <dgm:spPr/>
      <dgm:t>
        <a:bodyPr/>
        <a:lstStyle/>
        <a:p>
          <a:endParaRPr lang="ru-RU"/>
        </a:p>
      </dgm:t>
    </dgm:pt>
    <dgm:pt modelId="{53895070-E2DD-4B9E-B03B-E0A30171133A}" type="pres">
      <dgm:prSet presAssocID="{35E4D5E0-C800-4F8E-A414-9CA08DBA6FC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C111A7-3A6D-4E7C-9EAA-0B38C538A5A0}" type="pres">
      <dgm:prSet presAssocID="{35E4D5E0-C800-4F8E-A414-9CA08DBA6FC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3F10B0BE-B46C-413B-A16D-5528C9D2EA58}" srcId="{7658A66E-66C2-45B2-B8A9-A99406FBAFBC}" destId="{A21C1229-5281-4666-A811-37F8558F8F0B}" srcOrd="0" destOrd="0" parTransId="{91862FF5-43FA-41A7-AC74-9CE7DE8BF38C}" sibTransId="{C7E8F23D-5FB7-42E3-8374-77B83DB429BB}"/>
    <dgm:cxn modelId="{C917695C-B727-43C5-82D0-6209126B4DB8}" type="presOf" srcId="{E9FDC201-7EAD-46CD-9585-F39F5AEB65BB}" destId="{7D315F5C-F0BB-4C3C-80A1-EA2BD5042125}" srcOrd="0" destOrd="0" presId="urn:microsoft.com/office/officeart/2005/8/layout/matrix1"/>
    <dgm:cxn modelId="{1E8EED3D-1EC6-49EC-8B07-EBB32A095AA6}" srcId="{7658A66E-66C2-45B2-B8A9-A99406FBAFBC}" destId="{E9FDC201-7EAD-46CD-9585-F39F5AEB65BB}" srcOrd="1" destOrd="0" parTransId="{41C9B503-05FF-44D0-B2C1-90719B4F918F}" sibTransId="{C4B19B6A-ABDF-43B4-BEA6-8C9D55836684}"/>
    <dgm:cxn modelId="{E1AEEB1B-9132-4F87-B9B2-019BA08370B7}" type="presOf" srcId="{2B432DBF-682B-4F21-B35D-CB670271357F}" destId="{9E396AF9-3D2E-4B3C-9F79-EADA4F0A2CBC}" srcOrd="0" destOrd="0" presId="urn:microsoft.com/office/officeart/2005/8/layout/matrix1"/>
    <dgm:cxn modelId="{A537E6BF-CAAD-4265-8C77-2CBFF0629AD0}" type="presOf" srcId="{7658A66E-66C2-45B2-B8A9-A99406FBAFBC}" destId="{EDC111A7-3A6D-4E7C-9EAA-0B38C538A5A0}" srcOrd="0" destOrd="0" presId="urn:microsoft.com/office/officeart/2005/8/layout/matrix1"/>
    <dgm:cxn modelId="{895FAF81-B58D-46BF-8C6C-8EA7D37717E4}" type="presOf" srcId="{A21C1229-5281-4666-A811-37F8558F8F0B}" destId="{5E7E8F59-9FE7-4126-A413-D92002EFCB9E}" srcOrd="1" destOrd="0" presId="urn:microsoft.com/office/officeart/2005/8/layout/matrix1"/>
    <dgm:cxn modelId="{FD7A3E50-8F50-460E-9F38-BAB0FFE4E0C1}" srcId="{7658A66E-66C2-45B2-B8A9-A99406FBAFBC}" destId="{2B432DBF-682B-4F21-B35D-CB670271357F}" srcOrd="3" destOrd="0" parTransId="{3227AF38-7D3A-44CF-87C3-DCD72EC2103E}" sibTransId="{41E40DCC-BFDB-41D4-9440-F7724189C7BB}"/>
    <dgm:cxn modelId="{2E880DA4-F536-4155-9F70-A1CDE83B89EE}" srcId="{7658A66E-66C2-45B2-B8A9-A99406FBAFBC}" destId="{FB90C532-0D0D-4BF8-99A5-D8DC4D0886CC}" srcOrd="2" destOrd="0" parTransId="{5D3B61E4-B162-4E83-9512-C1D17B72A74C}" sibTransId="{7D246FA7-FD2E-4568-B81F-2B3A38394CB0}"/>
    <dgm:cxn modelId="{4F0AFEB3-3BF9-457C-81B2-C7994278CD23}" type="presOf" srcId="{E9FDC201-7EAD-46CD-9585-F39F5AEB65BB}" destId="{907C7C3C-A951-4CFD-920D-D7701BE8FDC8}" srcOrd="1" destOrd="0" presId="urn:microsoft.com/office/officeart/2005/8/layout/matrix1"/>
    <dgm:cxn modelId="{FDAB0737-8DF5-4B57-B6AD-5FC212A2DF28}" type="presOf" srcId="{A21C1229-5281-4666-A811-37F8558F8F0B}" destId="{78D500C4-9A93-482F-9116-CE31F13E7034}" srcOrd="0" destOrd="0" presId="urn:microsoft.com/office/officeart/2005/8/layout/matrix1"/>
    <dgm:cxn modelId="{10601249-8327-4CE2-94FC-2FBE1328D746}" type="presOf" srcId="{2B432DBF-682B-4F21-B35D-CB670271357F}" destId="{53895070-E2DD-4B9E-B03B-E0A30171133A}" srcOrd="1" destOrd="0" presId="urn:microsoft.com/office/officeart/2005/8/layout/matrix1"/>
    <dgm:cxn modelId="{AFF229FC-AB02-4306-B68D-F413DB74D833}" type="presOf" srcId="{FB90C532-0D0D-4BF8-99A5-D8DC4D0886CC}" destId="{B9F0618A-C661-48B8-9D66-679398A39921}" srcOrd="0" destOrd="0" presId="urn:microsoft.com/office/officeart/2005/8/layout/matrix1"/>
    <dgm:cxn modelId="{B0499E60-E254-4BFA-85F5-6EE72981A5F6}" type="presOf" srcId="{FB90C532-0D0D-4BF8-99A5-D8DC4D0886CC}" destId="{8C3FF038-DEBA-48A3-B4F8-AB356F253C9D}" srcOrd="1" destOrd="0" presId="urn:microsoft.com/office/officeart/2005/8/layout/matrix1"/>
    <dgm:cxn modelId="{F20DE6C0-0B34-4D8B-B92E-62652AED1A49}" srcId="{35E4D5E0-C800-4F8E-A414-9CA08DBA6FCA}" destId="{7658A66E-66C2-45B2-B8A9-A99406FBAFBC}" srcOrd="0" destOrd="0" parTransId="{E0A1A971-3EB2-4EE0-87D4-01AA623DA0BB}" sibTransId="{446A0336-9623-4E71-9365-42668028F4C2}"/>
    <dgm:cxn modelId="{41C6D79D-B422-48FB-B52F-712105C557B5}" type="presOf" srcId="{35E4D5E0-C800-4F8E-A414-9CA08DBA6FCA}" destId="{F0227589-B5D1-4226-B55C-9ADEF11FDE6A}" srcOrd="0" destOrd="0" presId="urn:microsoft.com/office/officeart/2005/8/layout/matrix1"/>
    <dgm:cxn modelId="{55B68A51-F070-447C-AE1C-830A4A290C0D}" type="presParOf" srcId="{F0227589-B5D1-4226-B55C-9ADEF11FDE6A}" destId="{4BC8DA1E-F9E5-4DF9-8028-D86629E0DFDA}" srcOrd="0" destOrd="0" presId="urn:microsoft.com/office/officeart/2005/8/layout/matrix1"/>
    <dgm:cxn modelId="{E4EE0DAE-03AE-4CE9-AEA9-76F6717D3E75}" type="presParOf" srcId="{4BC8DA1E-F9E5-4DF9-8028-D86629E0DFDA}" destId="{78D500C4-9A93-482F-9116-CE31F13E7034}" srcOrd="0" destOrd="0" presId="urn:microsoft.com/office/officeart/2005/8/layout/matrix1"/>
    <dgm:cxn modelId="{9D0D39C2-11F9-4EC5-BEA7-B28D7D87EC6F}" type="presParOf" srcId="{4BC8DA1E-F9E5-4DF9-8028-D86629E0DFDA}" destId="{5E7E8F59-9FE7-4126-A413-D92002EFCB9E}" srcOrd="1" destOrd="0" presId="urn:microsoft.com/office/officeart/2005/8/layout/matrix1"/>
    <dgm:cxn modelId="{CA6B0B70-2766-4CAF-818C-0FDDDE4C8483}" type="presParOf" srcId="{4BC8DA1E-F9E5-4DF9-8028-D86629E0DFDA}" destId="{7D315F5C-F0BB-4C3C-80A1-EA2BD5042125}" srcOrd="2" destOrd="0" presId="urn:microsoft.com/office/officeart/2005/8/layout/matrix1"/>
    <dgm:cxn modelId="{99BDB4D0-5BE1-4C92-A70D-663C3319C4AA}" type="presParOf" srcId="{4BC8DA1E-F9E5-4DF9-8028-D86629E0DFDA}" destId="{907C7C3C-A951-4CFD-920D-D7701BE8FDC8}" srcOrd="3" destOrd="0" presId="urn:microsoft.com/office/officeart/2005/8/layout/matrix1"/>
    <dgm:cxn modelId="{70313999-36EE-481B-B4F2-9DA971FBE871}" type="presParOf" srcId="{4BC8DA1E-F9E5-4DF9-8028-D86629E0DFDA}" destId="{B9F0618A-C661-48B8-9D66-679398A39921}" srcOrd="4" destOrd="0" presId="urn:microsoft.com/office/officeart/2005/8/layout/matrix1"/>
    <dgm:cxn modelId="{4BD5078E-B0EE-4723-985C-E5A4C575CEEA}" type="presParOf" srcId="{4BC8DA1E-F9E5-4DF9-8028-D86629E0DFDA}" destId="{8C3FF038-DEBA-48A3-B4F8-AB356F253C9D}" srcOrd="5" destOrd="0" presId="urn:microsoft.com/office/officeart/2005/8/layout/matrix1"/>
    <dgm:cxn modelId="{F6C561A0-19AB-4CFD-8219-FC0A4599605F}" type="presParOf" srcId="{4BC8DA1E-F9E5-4DF9-8028-D86629E0DFDA}" destId="{9E396AF9-3D2E-4B3C-9F79-EADA4F0A2CBC}" srcOrd="6" destOrd="0" presId="urn:microsoft.com/office/officeart/2005/8/layout/matrix1"/>
    <dgm:cxn modelId="{9E80F21D-E9BB-4503-A678-1A7B78BAE6EC}" type="presParOf" srcId="{4BC8DA1E-F9E5-4DF9-8028-D86629E0DFDA}" destId="{53895070-E2DD-4B9E-B03B-E0A30171133A}" srcOrd="7" destOrd="0" presId="urn:microsoft.com/office/officeart/2005/8/layout/matrix1"/>
    <dgm:cxn modelId="{E62126D8-07BD-4DEA-B51A-85DE0DCCF64D}" type="presParOf" srcId="{F0227589-B5D1-4226-B55C-9ADEF11FDE6A}" destId="{EDC111A7-3A6D-4E7C-9EAA-0B38C538A5A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7164CE-AC1C-4A1E-82FF-C8573B744CBE}" type="doc">
      <dgm:prSet loTypeId="urn:microsoft.com/office/officeart/2005/8/layout/radial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4278916-1AE4-4C09-9257-97325C5AAC1F}">
      <dgm:prSet phldrT="[Text]" custT="1"/>
      <dgm:spPr>
        <a:solidFill>
          <a:srgbClr val="66FF33"/>
        </a:solidFill>
      </dgm:spPr>
      <dgm:t>
        <a:bodyPr/>
        <a:lstStyle/>
        <a:p>
          <a:r>
            <a:rPr lang="uk-UA" sz="1400" b="1" dirty="0" smtClean="0">
              <a:latin typeface="Arial" pitchFamily="34" charset="0"/>
              <a:cs typeface="Arial" pitchFamily="34" charset="0"/>
            </a:rPr>
            <a:t>Чому обрали вітчизняного розробника (</a:t>
          </a:r>
          <a:r>
            <a:rPr lang="uk-UA" sz="1400" b="1" dirty="0" err="1" smtClean="0">
              <a:latin typeface="Arial" pitchFamily="34" charset="0"/>
              <a:cs typeface="Arial" pitchFamily="34" charset="0"/>
            </a:rPr>
            <a:t>Інталев</a:t>
          </a:r>
          <a:r>
            <a:rPr lang="uk-UA" sz="1400" b="1" dirty="0" smtClean="0">
              <a:latin typeface="Arial" pitchFamily="34" charset="0"/>
              <a:cs typeface="Arial" pitchFamily="34" charset="0"/>
            </a:rPr>
            <a:t>) ?</a:t>
          </a:r>
          <a:endParaRPr lang="uk-UA" sz="1400" b="1" dirty="0">
            <a:latin typeface="Arial" pitchFamily="34" charset="0"/>
            <a:cs typeface="Arial" pitchFamily="34" charset="0"/>
          </a:endParaRPr>
        </a:p>
      </dgm:t>
    </dgm:pt>
    <dgm:pt modelId="{92B246C2-785A-4290-9FD1-10855B7F05B3}" type="parTrans" cxnId="{7FC0BF68-8331-4CEC-8FD9-42F20745AB2A}">
      <dgm:prSet/>
      <dgm:spPr/>
      <dgm:t>
        <a:bodyPr/>
        <a:lstStyle/>
        <a:p>
          <a:endParaRPr lang="uk-UA"/>
        </a:p>
      </dgm:t>
    </dgm:pt>
    <dgm:pt modelId="{54D4A6A7-1C23-4C4C-BB00-2B2AA31EAE8F}" type="sibTrans" cxnId="{7FC0BF68-8331-4CEC-8FD9-42F20745AB2A}">
      <dgm:prSet/>
      <dgm:spPr/>
      <dgm:t>
        <a:bodyPr/>
        <a:lstStyle/>
        <a:p>
          <a:endParaRPr lang="uk-UA"/>
        </a:p>
      </dgm:t>
    </dgm:pt>
    <dgm:pt modelId="{E2E48654-C3A0-4D05-B208-7C67E39049A1}">
      <dgm:prSet phldrT="[Text]" custT="1"/>
      <dgm:spPr>
        <a:solidFill>
          <a:srgbClr val="FFFF66"/>
        </a:solidFill>
      </dgm:spPr>
      <dgm:t>
        <a:bodyPr/>
        <a:lstStyle/>
        <a:p>
          <a:r>
            <a:rPr lang="uk-UA" sz="1400" b="1" dirty="0" smtClean="0">
              <a:latin typeface="Arial" pitchFamily="34" charset="0"/>
              <a:cs typeface="Arial" pitchFamily="34" charset="0"/>
            </a:rPr>
            <a:t>Ціни на програмне </a:t>
          </a:r>
          <a:r>
            <a:rPr lang="ru-RU" sz="1400" b="1" noProof="0" dirty="0" smtClean="0">
              <a:latin typeface="Arial" pitchFamily="34" charset="0"/>
              <a:cs typeface="Arial" pitchFamily="34" charset="0"/>
            </a:rPr>
            <a:t>забезпеченняменші, ніж </a:t>
          </a:r>
          <a:r>
            <a:rPr lang="uk-UA" sz="1400" b="1" dirty="0" smtClean="0">
              <a:latin typeface="Arial" pitchFamily="34" charset="0"/>
              <a:cs typeface="Arial" pitchFamily="34" charset="0"/>
            </a:rPr>
            <a:t>в зарубіжних розробників</a:t>
          </a:r>
          <a:endParaRPr lang="uk-UA" sz="1400" b="1" dirty="0"/>
        </a:p>
      </dgm:t>
    </dgm:pt>
    <dgm:pt modelId="{6F554418-055D-4795-913C-2344A71B89A3}" type="parTrans" cxnId="{5929D798-1CF8-43AE-8EDD-1FCE822FDF9E}">
      <dgm:prSet/>
      <dgm:spPr/>
      <dgm:t>
        <a:bodyPr/>
        <a:lstStyle/>
        <a:p>
          <a:endParaRPr lang="uk-UA"/>
        </a:p>
      </dgm:t>
    </dgm:pt>
    <dgm:pt modelId="{FD9B14B5-509B-4A60-8537-975DADF1EA7C}" type="sibTrans" cxnId="{5929D798-1CF8-43AE-8EDD-1FCE822FDF9E}">
      <dgm:prSet/>
      <dgm:spPr/>
      <dgm:t>
        <a:bodyPr/>
        <a:lstStyle/>
        <a:p>
          <a:endParaRPr lang="uk-UA"/>
        </a:p>
      </dgm:t>
    </dgm:pt>
    <dgm:pt modelId="{BD0DEE72-58D2-41E4-9387-8BBE29C8E415}">
      <dgm:prSet phldrT="[Text]" custT="1"/>
      <dgm:spPr>
        <a:solidFill>
          <a:srgbClr val="FFFF66"/>
        </a:solidFill>
      </dgm:spPr>
      <dgm:t>
        <a:bodyPr/>
        <a:lstStyle/>
        <a:p>
          <a:r>
            <a:rPr lang="uk-UA" sz="1400" b="1" dirty="0" smtClean="0">
              <a:latin typeface="Arial" pitchFamily="34" charset="0"/>
              <a:cs typeface="Arial" pitchFamily="34" charset="0"/>
            </a:rPr>
            <a:t>Компанія знає українське законодавство</a:t>
          </a:r>
          <a:endParaRPr lang="uk-UA" sz="1400" b="1" dirty="0"/>
        </a:p>
      </dgm:t>
    </dgm:pt>
    <dgm:pt modelId="{76E39549-9059-4645-A911-D96CAF1C8DC2}" type="parTrans" cxnId="{D6DCBE7E-92B0-4380-A590-25C0721A3259}">
      <dgm:prSet/>
      <dgm:spPr/>
      <dgm:t>
        <a:bodyPr/>
        <a:lstStyle/>
        <a:p>
          <a:endParaRPr lang="uk-UA" dirty="0"/>
        </a:p>
      </dgm:t>
    </dgm:pt>
    <dgm:pt modelId="{0E7B99A0-7127-46F4-8085-3178E211EFC2}" type="sibTrans" cxnId="{D6DCBE7E-92B0-4380-A590-25C0721A3259}">
      <dgm:prSet/>
      <dgm:spPr/>
      <dgm:t>
        <a:bodyPr/>
        <a:lstStyle/>
        <a:p>
          <a:endParaRPr lang="uk-UA"/>
        </a:p>
      </dgm:t>
    </dgm:pt>
    <dgm:pt modelId="{1735FA8B-84EB-4B84-B4E8-9FD999518AD3}">
      <dgm:prSet/>
      <dgm:spPr/>
      <dgm:t>
        <a:bodyPr/>
        <a:lstStyle/>
        <a:p>
          <a:endParaRPr lang="uk-UA"/>
        </a:p>
      </dgm:t>
    </dgm:pt>
    <dgm:pt modelId="{83E40ABA-11A4-4265-9BF0-7B4C4F4EC172}" type="parTrans" cxnId="{38160B8C-3680-4A67-ADD3-B9DC5886A8C0}">
      <dgm:prSet/>
      <dgm:spPr/>
      <dgm:t>
        <a:bodyPr/>
        <a:lstStyle/>
        <a:p>
          <a:endParaRPr lang="uk-UA"/>
        </a:p>
      </dgm:t>
    </dgm:pt>
    <dgm:pt modelId="{BD9EDE79-59A0-4F81-82F9-819C6DCE7241}" type="sibTrans" cxnId="{38160B8C-3680-4A67-ADD3-B9DC5886A8C0}">
      <dgm:prSet/>
      <dgm:spPr/>
      <dgm:t>
        <a:bodyPr/>
        <a:lstStyle/>
        <a:p>
          <a:endParaRPr lang="uk-UA"/>
        </a:p>
      </dgm:t>
    </dgm:pt>
    <dgm:pt modelId="{1A5CA701-C34F-4AE4-B0C6-7B810B0F3C35}">
      <dgm:prSet custT="1"/>
      <dgm:spPr>
        <a:solidFill>
          <a:srgbClr val="FFFF66"/>
        </a:solidFill>
      </dgm:spPr>
      <dgm:t>
        <a:bodyPr/>
        <a:lstStyle/>
        <a:p>
          <a:r>
            <a:rPr lang="uk-UA" sz="1400" b="1" dirty="0" smtClean="0">
              <a:latin typeface="Arial" pitchFamily="34" charset="0"/>
              <a:cs typeface="Arial" pitchFamily="34" charset="0"/>
            </a:rPr>
            <a:t>Компанія має реалізовані проекти в Україні</a:t>
          </a:r>
          <a:endParaRPr lang="uk-UA" sz="1400" b="1" dirty="0">
            <a:latin typeface="Arial" pitchFamily="34" charset="0"/>
            <a:cs typeface="Arial" pitchFamily="34" charset="0"/>
          </a:endParaRPr>
        </a:p>
      </dgm:t>
    </dgm:pt>
    <dgm:pt modelId="{33F66A2F-2DC1-4D65-A69F-E35A50FD92AC}" type="parTrans" cxnId="{50D616D9-3D21-404B-BA94-2F5A0E5ABEB8}">
      <dgm:prSet/>
      <dgm:spPr/>
      <dgm:t>
        <a:bodyPr/>
        <a:lstStyle/>
        <a:p>
          <a:endParaRPr lang="uk-UA" dirty="0"/>
        </a:p>
      </dgm:t>
    </dgm:pt>
    <dgm:pt modelId="{DA1D5FF6-CEFE-4C53-A0C4-4DB6FAC7B17E}" type="sibTrans" cxnId="{50D616D9-3D21-404B-BA94-2F5A0E5ABEB8}">
      <dgm:prSet/>
      <dgm:spPr/>
      <dgm:t>
        <a:bodyPr/>
        <a:lstStyle/>
        <a:p>
          <a:endParaRPr lang="uk-UA"/>
        </a:p>
      </dgm:t>
    </dgm:pt>
    <dgm:pt modelId="{84EF4ABA-AA86-482B-9182-51260ED60456}">
      <dgm:prSet phldrT="[Text]" custScaleX="145955" custRadScaleRad="115011" custRadScaleInc="-5914"/>
      <dgm:spPr/>
      <dgm:t>
        <a:bodyPr/>
        <a:lstStyle/>
        <a:p>
          <a:endParaRPr lang="uk-UA"/>
        </a:p>
      </dgm:t>
    </dgm:pt>
    <dgm:pt modelId="{2FF0C593-36E7-4EB3-909F-83E7CB95974E}" type="parTrans" cxnId="{6017E517-B588-4774-870C-793269286891}">
      <dgm:prSet/>
      <dgm:spPr/>
      <dgm:t>
        <a:bodyPr/>
        <a:lstStyle/>
        <a:p>
          <a:endParaRPr lang="uk-UA"/>
        </a:p>
      </dgm:t>
    </dgm:pt>
    <dgm:pt modelId="{65791EED-784B-41C0-8760-DEDF04BE7CA2}" type="sibTrans" cxnId="{6017E517-B588-4774-870C-793269286891}">
      <dgm:prSet/>
      <dgm:spPr/>
      <dgm:t>
        <a:bodyPr/>
        <a:lstStyle/>
        <a:p>
          <a:endParaRPr lang="uk-UA"/>
        </a:p>
      </dgm:t>
    </dgm:pt>
    <dgm:pt modelId="{CA975C9F-FC21-4AC2-BDE3-A0FC031F4E0A}">
      <dgm:prSet phldrT="[Text]" custScaleX="145955" custRadScaleRad="115011" custRadScaleInc="-5914"/>
      <dgm:spPr/>
      <dgm:t>
        <a:bodyPr/>
        <a:lstStyle/>
        <a:p>
          <a:endParaRPr lang="uk-UA"/>
        </a:p>
      </dgm:t>
    </dgm:pt>
    <dgm:pt modelId="{5D4AA843-7CB8-4C10-A6C2-FA03FD07EFE1}" type="parTrans" cxnId="{50DD39D7-E6FB-4473-9A3D-96E6F81A4057}">
      <dgm:prSet/>
      <dgm:spPr/>
      <dgm:t>
        <a:bodyPr/>
        <a:lstStyle/>
        <a:p>
          <a:endParaRPr lang="uk-UA"/>
        </a:p>
      </dgm:t>
    </dgm:pt>
    <dgm:pt modelId="{79D55E4B-9A40-40CD-AC1A-1D4A206CDB42}" type="sibTrans" cxnId="{50DD39D7-E6FB-4473-9A3D-96E6F81A4057}">
      <dgm:prSet/>
      <dgm:spPr/>
      <dgm:t>
        <a:bodyPr/>
        <a:lstStyle/>
        <a:p>
          <a:endParaRPr lang="uk-UA"/>
        </a:p>
      </dgm:t>
    </dgm:pt>
    <dgm:pt modelId="{1EA4D11F-2A32-4DAA-AFAA-E69807D0B9BD}">
      <dgm:prSet phldrT="[Text]" custScaleX="145955" custRadScaleRad="115011" custRadScaleInc="-5914"/>
      <dgm:spPr/>
      <dgm:t>
        <a:bodyPr/>
        <a:lstStyle/>
        <a:p>
          <a:endParaRPr lang="uk-UA"/>
        </a:p>
      </dgm:t>
    </dgm:pt>
    <dgm:pt modelId="{4EBC4D61-0AA4-433E-8538-D82870A5BB9B}" type="parTrans" cxnId="{A65C5EDF-C1BE-4BA4-9C37-DA56DE5D0424}">
      <dgm:prSet/>
      <dgm:spPr/>
      <dgm:t>
        <a:bodyPr/>
        <a:lstStyle/>
        <a:p>
          <a:endParaRPr lang="uk-UA"/>
        </a:p>
      </dgm:t>
    </dgm:pt>
    <dgm:pt modelId="{A292FEB1-BD5A-4694-83AE-14B29DE2C945}" type="sibTrans" cxnId="{A65C5EDF-C1BE-4BA4-9C37-DA56DE5D0424}">
      <dgm:prSet/>
      <dgm:spPr/>
      <dgm:t>
        <a:bodyPr/>
        <a:lstStyle/>
        <a:p>
          <a:endParaRPr lang="uk-UA"/>
        </a:p>
      </dgm:t>
    </dgm:pt>
    <dgm:pt modelId="{90A2F124-FC14-477E-85F2-D30EA80E885E}">
      <dgm:prSet/>
      <dgm:spPr>
        <a:solidFill>
          <a:srgbClr val="FFFF66"/>
        </a:solidFill>
      </dgm:spPr>
      <dgm:t>
        <a:bodyPr/>
        <a:lstStyle/>
        <a:p>
          <a:r>
            <a:rPr lang="uk-UA" b="1" dirty="0" smtClean="0">
              <a:latin typeface="Arial" pitchFamily="34" charset="0"/>
              <a:cs typeface="Arial" pitchFamily="34" charset="0"/>
            </a:rPr>
            <a:t>Програма реалізована на базі 1С і не потребує інтеграції даних</a:t>
          </a:r>
          <a:endParaRPr lang="uk-UA" dirty="0"/>
        </a:p>
      </dgm:t>
    </dgm:pt>
    <dgm:pt modelId="{DE9C320F-E8D5-4420-9A88-4BE0A46B9E42}" type="parTrans" cxnId="{930A07BD-60C8-4D52-BFA1-36F1E1129C7C}">
      <dgm:prSet/>
      <dgm:spPr/>
      <dgm:t>
        <a:bodyPr/>
        <a:lstStyle/>
        <a:p>
          <a:endParaRPr lang="uk-UA" dirty="0"/>
        </a:p>
      </dgm:t>
    </dgm:pt>
    <dgm:pt modelId="{99653738-19BD-4ADE-BCAF-90928DF7AF44}" type="sibTrans" cxnId="{930A07BD-60C8-4D52-BFA1-36F1E1129C7C}">
      <dgm:prSet/>
      <dgm:spPr/>
      <dgm:t>
        <a:bodyPr/>
        <a:lstStyle/>
        <a:p>
          <a:endParaRPr lang="uk-UA"/>
        </a:p>
      </dgm:t>
    </dgm:pt>
    <dgm:pt modelId="{EE8A0862-0863-4660-AF86-04845A644E97}" type="pres">
      <dgm:prSet presAssocID="{BA7164CE-AC1C-4A1E-82FF-C8573B744CB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D215721-5BFC-4144-A6C0-16A4CEF65F79}" type="pres">
      <dgm:prSet presAssocID="{C4278916-1AE4-4C09-9257-97325C5AAC1F}" presName="centerShape" presStyleLbl="node0" presStyleIdx="0" presStyleCnt="1" custScaleX="162862"/>
      <dgm:spPr/>
      <dgm:t>
        <a:bodyPr/>
        <a:lstStyle/>
        <a:p>
          <a:endParaRPr lang="uk-UA"/>
        </a:p>
      </dgm:t>
    </dgm:pt>
    <dgm:pt modelId="{F4C39B66-6584-46E1-90F0-F6DD566B8AEA}" type="pres">
      <dgm:prSet presAssocID="{6F554418-055D-4795-913C-2344A71B89A3}" presName="parTrans" presStyleLbl="sibTrans2D1" presStyleIdx="0" presStyleCnt="4"/>
      <dgm:spPr/>
      <dgm:t>
        <a:bodyPr/>
        <a:lstStyle/>
        <a:p>
          <a:endParaRPr lang="uk-UA"/>
        </a:p>
      </dgm:t>
    </dgm:pt>
    <dgm:pt modelId="{856F82E5-F2AD-4E0B-B582-A8B69F6F38B4}" type="pres">
      <dgm:prSet presAssocID="{6F554418-055D-4795-913C-2344A71B89A3}" presName="connectorText" presStyleLbl="sibTrans2D1" presStyleIdx="0" presStyleCnt="4"/>
      <dgm:spPr/>
      <dgm:t>
        <a:bodyPr/>
        <a:lstStyle/>
        <a:p>
          <a:endParaRPr lang="uk-UA"/>
        </a:p>
      </dgm:t>
    </dgm:pt>
    <dgm:pt modelId="{4B6D573E-6564-4159-A77E-E80814BE1B35}" type="pres">
      <dgm:prSet presAssocID="{E2E48654-C3A0-4D05-B208-7C67E39049A1}" presName="node" presStyleLbl="node1" presStyleIdx="0" presStyleCnt="4" custScaleX="132093" custRadScaleRad="99603" custRadScaleInc="-555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A7D0AE-A3D5-47ED-8FEB-720F68D6E77D}" type="pres">
      <dgm:prSet presAssocID="{76E39549-9059-4645-A911-D96CAF1C8DC2}" presName="parTrans" presStyleLbl="sibTrans2D1" presStyleIdx="1" presStyleCnt="4"/>
      <dgm:spPr/>
      <dgm:t>
        <a:bodyPr/>
        <a:lstStyle/>
        <a:p>
          <a:endParaRPr lang="uk-UA"/>
        </a:p>
      </dgm:t>
    </dgm:pt>
    <dgm:pt modelId="{5A43361A-8DAA-4511-A7AB-D87EBCBB496B}" type="pres">
      <dgm:prSet presAssocID="{76E39549-9059-4645-A911-D96CAF1C8DC2}" presName="connectorText" presStyleLbl="sibTrans2D1" presStyleIdx="1" presStyleCnt="4"/>
      <dgm:spPr/>
      <dgm:t>
        <a:bodyPr/>
        <a:lstStyle/>
        <a:p>
          <a:endParaRPr lang="uk-UA"/>
        </a:p>
      </dgm:t>
    </dgm:pt>
    <dgm:pt modelId="{E77C56E9-2824-4235-9204-4DE621AC5532}" type="pres">
      <dgm:prSet presAssocID="{BD0DEE72-58D2-41E4-9387-8BBE29C8E415}" presName="node" presStyleLbl="node1" presStyleIdx="1" presStyleCnt="4" custScaleX="145955" custRadScaleRad="146475" custRadScaleInc="-500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7DCF01-A2D6-4C8B-8E66-E5899EA232BE}" type="pres">
      <dgm:prSet presAssocID="{33F66A2F-2DC1-4D65-A69F-E35A50FD92AC}" presName="parTrans" presStyleLbl="sibTrans2D1" presStyleIdx="2" presStyleCnt="4"/>
      <dgm:spPr/>
      <dgm:t>
        <a:bodyPr/>
        <a:lstStyle/>
        <a:p>
          <a:endParaRPr lang="uk-UA"/>
        </a:p>
      </dgm:t>
    </dgm:pt>
    <dgm:pt modelId="{5045755B-7DC2-4936-AE90-CE20DEC47397}" type="pres">
      <dgm:prSet presAssocID="{33F66A2F-2DC1-4D65-A69F-E35A50FD92AC}" presName="connectorText" presStyleLbl="sibTrans2D1" presStyleIdx="2" presStyleCnt="4"/>
      <dgm:spPr/>
      <dgm:t>
        <a:bodyPr/>
        <a:lstStyle/>
        <a:p>
          <a:endParaRPr lang="uk-UA"/>
        </a:p>
      </dgm:t>
    </dgm:pt>
    <dgm:pt modelId="{E8DF697F-AB57-4D56-A653-46875DE906C2}" type="pres">
      <dgm:prSet presAssocID="{1A5CA701-C34F-4AE4-B0C6-7B810B0F3C35}" presName="node" presStyleLbl="node1" presStyleIdx="2" presStyleCnt="4" custScaleX="146738" custRadScaleRad="94875" custRadScaleInc="-22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ACD628-1A67-4B54-AEAD-971F0D222BA9}" type="pres">
      <dgm:prSet presAssocID="{DE9C320F-E8D5-4420-9A88-4BE0A46B9E42}" presName="parTrans" presStyleLbl="sibTrans2D1" presStyleIdx="3" presStyleCnt="4"/>
      <dgm:spPr/>
      <dgm:t>
        <a:bodyPr/>
        <a:lstStyle/>
        <a:p>
          <a:endParaRPr lang="uk-UA"/>
        </a:p>
      </dgm:t>
    </dgm:pt>
    <dgm:pt modelId="{A282222D-9BF4-4FC2-8CDF-81A4EBF845CC}" type="pres">
      <dgm:prSet presAssocID="{DE9C320F-E8D5-4420-9A88-4BE0A46B9E42}" presName="connectorText" presStyleLbl="sibTrans2D1" presStyleIdx="3" presStyleCnt="4"/>
      <dgm:spPr/>
      <dgm:t>
        <a:bodyPr/>
        <a:lstStyle/>
        <a:p>
          <a:endParaRPr lang="uk-UA"/>
        </a:p>
      </dgm:t>
    </dgm:pt>
    <dgm:pt modelId="{C1C9A7F9-6647-4570-AC7F-DB22E33B8062}" type="pres">
      <dgm:prSet presAssocID="{90A2F124-FC14-477E-85F2-D30EA80E885E}" presName="node" presStyleLbl="node1" presStyleIdx="3" presStyleCnt="4" custScaleX="164943" custRadScaleRad="169481" custRadScaleInc="11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0DD39D7-E6FB-4473-9A3D-96E6F81A4057}" srcId="{BA7164CE-AC1C-4A1E-82FF-C8573B744CBE}" destId="{CA975C9F-FC21-4AC2-BDE3-A0FC031F4E0A}" srcOrd="3" destOrd="0" parTransId="{5D4AA843-7CB8-4C10-A6C2-FA03FD07EFE1}" sibTransId="{79D55E4B-9A40-40CD-AC1A-1D4A206CDB42}"/>
    <dgm:cxn modelId="{0B5DC978-D959-4B11-A0D3-CC1E5670A8B1}" type="presOf" srcId="{BD0DEE72-58D2-41E4-9387-8BBE29C8E415}" destId="{E77C56E9-2824-4235-9204-4DE621AC5532}" srcOrd="0" destOrd="0" presId="urn:microsoft.com/office/officeart/2005/8/layout/radial5"/>
    <dgm:cxn modelId="{8754FC84-6C59-4DED-8948-7D4AF0901BCC}" type="presOf" srcId="{DE9C320F-E8D5-4420-9A88-4BE0A46B9E42}" destId="{CAACD628-1A67-4B54-AEAD-971F0D222BA9}" srcOrd="0" destOrd="0" presId="urn:microsoft.com/office/officeart/2005/8/layout/radial5"/>
    <dgm:cxn modelId="{CA4B13C3-1449-44BC-996A-C5267EB9B92E}" type="presOf" srcId="{90A2F124-FC14-477E-85F2-D30EA80E885E}" destId="{C1C9A7F9-6647-4570-AC7F-DB22E33B8062}" srcOrd="0" destOrd="0" presId="urn:microsoft.com/office/officeart/2005/8/layout/radial5"/>
    <dgm:cxn modelId="{50D616D9-3D21-404B-BA94-2F5A0E5ABEB8}" srcId="{C4278916-1AE4-4C09-9257-97325C5AAC1F}" destId="{1A5CA701-C34F-4AE4-B0C6-7B810B0F3C35}" srcOrd="2" destOrd="0" parTransId="{33F66A2F-2DC1-4D65-A69F-E35A50FD92AC}" sibTransId="{DA1D5FF6-CEFE-4C53-A0C4-4DB6FAC7B17E}"/>
    <dgm:cxn modelId="{1A2976F4-66DB-4F0B-8D6A-AB7DDDA6390C}" type="presOf" srcId="{76E39549-9059-4645-A911-D96CAF1C8DC2}" destId="{4DA7D0AE-A3D5-47ED-8FEB-720F68D6E77D}" srcOrd="0" destOrd="0" presId="urn:microsoft.com/office/officeart/2005/8/layout/radial5"/>
    <dgm:cxn modelId="{6017E517-B588-4774-870C-793269286891}" srcId="{BA7164CE-AC1C-4A1E-82FF-C8573B744CBE}" destId="{84EF4ABA-AA86-482B-9182-51260ED60456}" srcOrd="2" destOrd="0" parTransId="{2FF0C593-36E7-4EB3-909F-83E7CB95974E}" sibTransId="{65791EED-784B-41C0-8760-DEDF04BE7CA2}"/>
    <dgm:cxn modelId="{C364D402-46FB-4CA5-A3F9-82F4AB8E5FEF}" type="presOf" srcId="{C4278916-1AE4-4C09-9257-97325C5AAC1F}" destId="{7D215721-5BFC-4144-A6C0-16A4CEF65F79}" srcOrd="0" destOrd="0" presId="urn:microsoft.com/office/officeart/2005/8/layout/radial5"/>
    <dgm:cxn modelId="{53BC05BF-D2DA-4DD2-941E-55B83CAC839D}" type="presOf" srcId="{33F66A2F-2DC1-4D65-A69F-E35A50FD92AC}" destId="{AA7DCF01-A2D6-4C8B-8E66-E5899EA232BE}" srcOrd="0" destOrd="0" presId="urn:microsoft.com/office/officeart/2005/8/layout/radial5"/>
    <dgm:cxn modelId="{2F370304-A442-4D3E-95FF-6231A37A3720}" type="presOf" srcId="{6F554418-055D-4795-913C-2344A71B89A3}" destId="{856F82E5-F2AD-4E0B-B582-A8B69F6F38B4}" srcOrd="1" destOrd="0" presId="urn:microsoft.com/office/officeart/2005/8/layout/radial5"/>
    <dgm:cxn modelId="{38160B8C-3680-4A67-ADD3-B9DC5886A8C0}" srcId="{BA7164CE-AC1C-4A1E-82FF-C8573B744CBE}" destId="{1735FA8B-84EB-4B84-B4E8-9FD999518AD3}" srcOrd="1" destOrd="0" parTransId="{83E40ABA-11A4-4265-9BF0-7B4C4F4EC172}" sibTransId="{BD9EDE79-59A0-4F81-82F9-819C6DCE7241}"/>
    <dgm:cxn modelId="{162EA220-EBAF-411C-9FEB-78E57070CFA6}" type="presOf" srcId="{1A5CA701-C34F-4AE4-B0C6-7B810B0F3C35}" destId="{E8DF697F-AB57-4D56-A653-46875DE906C2}" srcOrd="0" destOrd="0" presId="urn:microsoft.com/office/officeart/2005/8/layout/radial5"/>
    <dgm:cxn modelId="{A65C5EDF-C1BE-4BA4-9C37-DA56DE5D0424}" srcId="{CA975C9F-FC21-4AC2-BDE3-A0FC031F4E0A}" destId="{1EA4D11F-2A32-4DAA-AFAA-E69807D0B9BD}" srcOrd="0" destOrd="0" parTransId="{4EBC4D61-0AA4-433E-8538-D82870A5BB9B}" sibTransId="{A292FEB1-BD5A-4694-83AE-14B29DE2C945}"/>
    <dgm:cxn modelId="{87F8DBA6-1E96-44E2-B75B-2DD918B7AB36}" type="presOf" srcId="{DE9C320F-E8D5-4420-9A88-4BE0A46B9E42}" destId="{A282222D-9BF4-4FC2-8CDF-81A4EBF845CC}" srcOrd="1" destOrd="0" presId="urn:microsoft.com/office/officeart/2005/8/layout/radial5"/>
    <dgm:cxn modelId="{930A07BD-60C8-4D52-BFA1-36F1E1129C7C}" srcId="{C4278916-1AE4-4C09-9257-97325C5AAC1F}" destId="{90A2F124-FC14-477E-85F2-D30EA80E885E}" srcOrd="3" destOrd="0" parTransId="{DE9C320F-E8D5-4420-9A88-4BE0A46B9E42}" sibTransId="{99653738-19BD-4ADE-BCAF-90928DF7AF44}"/>
    <dgm:cxn modelId="{8FD6481E-0C3C-4CED-AA5E-B3876A1970B6}" type="presOf" srcId="{76E39549-9059-4645-A911-D96CAF1C8DC2}" destId="{5A43361A-8DAA-4511-A7AB-D87EBCBB496B}" srcOrd="1" destOrd="0" presId="urn:microsoft.com/office/officeart/2005/8/layout/radial5"/>
    <dgm:cxn modelId="{37E684CB-133D-45C2-A426-57C14E4EC5B4}" type="presOf" srcId="{6F554418-055D-4795-913C-2344A71B89A3}" destId="{F4C39B66-6584-46E1-90F0-F6DD566B8AEA}" srcOrd="0" destOrd="0" presId="urn:microsoft.com/office/officeart/2005/8/layout/radial5"/>
    <dgm:cxn modelId="{D6DCBE7E-92B0-4380-A590-25C0721A3259}" srcId="{C4278916-1AE4-4C09-9257-97325C5AAC1F}" destId="{BD0DEE72-58D2-41E4-9387-8BBE29C8E415}" srcOrd="1" destOrd="0" parTransId="{76E39549-9059-4645-A911-D96CAF1C8DC2}" sibTransId="{0E7B99A0-7127-46F4-8085-3178E211EFC2}"/>
    <dgm:cxn modelId="{7FC0BF68-8331-4CEC-8FD9-42F20745AB2A}" srcId="{BA7164CE-AC1C-4A1E-82FF-C8573B744CBE}" destId="{C4278916-1AE4-4C09-9257-97325C5AAC1F}" srcOrd="0" destOrd="0" parTransId="{92B246C2-785A-4290-9FD1-10855B7F05B3}" sibTransId="{54D4A6A7-1C23-4C4C-BB00-2B2AA31EAE8F}"/>
    <dgm:cxn modelId="{5D3B0E8C-6AC8-4A75-930A-275057AF5B7C}" type="presOf" srcId="{E2E48654-C3A0-4D05-B208-7C67E39049A1}" destId="{4B6D573E-6564-4159-A77E-E80814BE1B35}" srcOrd="0" destOrd="0" presId="urn:microsoft.com/office/officeart/2005/8/layout/radial5"/>
    <dgm:cxn modelId="{5929D798-1CF8-43AE-8EDD-1FCE822FDF9E}" srcId="{C4278916-1AE4-4C09-9257-97325C5AAC1F}" destId="{E2E48654-C3A0-4D05-B208-7C67E39049A1}" srcOrd="0" destOrd="0" parTransId="{6F554418-055D-4795-913C-2344A71B89A3}" sibTransId="{FD9B14B5-509B-4A60-8537-975DADF1EA7C}"/>
    <dgm:cxn modelId="{0B2E3127-35B4-4B12-B607-90E15003FA3E}" type="presOf" srcId="{BA7164CE-AC1C-4A1E-82FF-C8573B744CBE}" destId="{EE8A0862-0863-4660-AF86-04845A644E97}" srcOrd="0" destOrd="0" presId="urn:microsoft.com/office/officeart/2005/8/layout/radial5"/>
    <dgm:cxn modelId="{AD0615C1-FFEB-4B1A-B8F3-5ADD76CFC0C0}" type="presOf" srcId="{33F66A2F-2DC1-4D65-A69F-E35A50FD92AC}" destId="{5045755B-7DC2-4936-AE90-CE20DEC47397}" srcOrd="1" destOrd="0" presId="urn:microsoft.com/office/officeart/2005/8/layout/radial5"/>
    <dgm:cxn modelId="{A6260207-4107-4E6C-8BB0-7EC14ACF0D53}" type="presParOf" srcId="{EE8A0862-0863-4660-AF86-04845A644E97}" destId="{7D215721-5BFC-4144-A6C0-16A4CEF65F79}" srcOrd="0" destOrd="0" presId="urn:microsoft.com/office/officeart/2005/8/layout/radial5"/>
    <dgm:cxn modelId="{CD276FB5-6265-49D3-A7EE-11EFD947A4D1}" type="presParOf" srcId="{EE8A0862-0863-4660-AF86-04845A644E97}" destId="{F4C39B66-6584-46E1-90F0-F6DD566B8AEA}" srcOrd="1" destOrd="0" presId="urn:microsoft.com/office/officeart/2005/8/layout/radial5"/>
    <dgm:cxn modelId="{C0F9552A-1B34-4FDE-8BEB-B8B514EC09F6}" type="presParOf" srcId="{F4C39B66-6584-46E1-90F0-F6DD566B8AEA}" destId="{856F82E5-F2AD-4E0B-B582-A8B69F6F38B4}" srcOrd="0" destOrd="0" presId="urn:microsoft.com/office/officeart/2005/8/layout/radial5"/>
    <dgm:cxn modelId="{3FC7DD33-CC66-4BA3-AA9D-391CAE509BEB}" type="presParOf" srcId="{EE8A0862-0863-4660-AF86-04845A644E97}" destId="{4B6D573E-6564-4159-A77E-E80814BE1B35}" srcOrd="2" destOrd="0" presId="urn:microsoft.com/office/officeart/2005/8/layout/radial5"/>
    <dgm:cxn modelId="{9CE455F4-0237-497A-BC39-A5F960830809}" type="presParOf" srcId="{EE8A0862-0863-4660-AF86-04845A644E97}" destId="{4DA7D0AE-A3D5-47ED-8FEB-720F68D6E77D}" srcOrd="3" destOrd="0" presId="urn:microsoft.com/office/officeart/2005/8/layout/radial5"/>
    <dgm:cxn modelId="{8BDD7B52-26E6-4AC4-B738-5D6072EBD60F}" type="presParOf" srcId="{4DA7D0AE-A3D5-47ED-8FEB-720F68D6E77D}" destId="{5A43361A-8DAA-4511-A7AB-D87EBCBB496B}" srcOrd="0" destOrd="0" presId="urn:microsoft.com/office/officeart/2005/8/layout/radial5"/>
    <dgm:cxn modelId="{F6DC7E8C-4CEC-4102-B73F-B9F11369DE5E}" type="presParOf" srcId="{EE8A0862-0863-4660-AF86-04845A644E97}" destId="{E77C56E9-2824-4235-9204-4DE621AC5532}" srcOrd="4" destOrd="0" presId="urn:microsoft.com/office/officeart/2005/8/layout/radial5"/>
    <dgm:cxn modelId="{9E5F9C07-163C-4B9C-9B6A-786F4250F8A5}" type="presParOf" srcId="{EE8A0862-0863-4660-AF86-04845A644E97}" destId="{AA7DCF01-A2D6-4C8B-8E66-E5899EA232BE}" srcOrd="5" destOrd="0" presId="urn:microsoft.com/office/officeart/2005/8/layout/radial5"/>
    <dgm:cxn modelId="{75E77C74-6EA4-45EA-AB48-DBEFECF14E96}" type="presParOf" srcId="{AA7DCF01-A2D6-4C8B-8E66-E5899EA232BE}" destId="{5045755B-7DC2-4936-AE90-CE20DEC47397}" srcOrd="0" destOrd="0" presId="urn:microsoft.com/office/officeart/2005/8/layout/radial5"/>
    <dgm:cxn modelId="{3A5AF269-4137-4669-8664-E791B51FF1DF}" type="presParOf" srcId="{EE8A0862-0863-4660-AF86-04845A644E97}" destId="{E8DF697F-AB57-4D56-A653-46875DE906C2}" srcOrd="6" destOrd="0" presId="urn:microsoft.com/office/officeart/2005/8/layout/radial5"/>
    <dgm:cxn modelId="{402FF13D-6EBD-49D5-A48E-BCACEB35A74F}" type="presParOf" srcId="{EE8A0862-0863-4660-AF86-04845A644E97}" destId="{CAACD628-1A67-4B54-AEAD-971F0D222BA9}" srcOrd="7" destOrd="0" presId="urn:microsoft.com/office/officeart/2005/8/layout/radial5"/>
    <dgm:cxn modelId="{69957BB5-C45A-4A73-B09B-1C62CF2E681B}" type="presParOf" srcId="{CAACD628-1A67-4B54-AEAD-971F0D222BA9}" destId="{A282222D-9BF4-4FC2-8CDF-81A4EBF845CC}" srcOrd="0" destOrd="0" presId="urn:microsoft.com/office/officeart/2005/8/layout/radial5"/>
    <dgm:cxn modelId="{DA03202B-1BF5-4AD2-B92A-9AB58447E9AD}" type="presParOf" srcId="{EE8A0862-0863-4660-AF86-04845A644E97}" destId="{C1C9A7F9-6647-4570-AC7F-DB22E33B8062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7164CE-AC1C-4A1E-82FF-C8573B744CBE}" type="doc">
      <dgm:prSet loTypeId="urn:microsoft.com/office/officeart/2005/8/layout/radial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4278916-1AE4-4C09-9257-97325C5AAC1F}">
      <dgm:prSet phldrT="[Text]" custT="1"/>
      <dgm:spPr>
        <a:solidFill>
          <a:srgbClr val="66FF33"/>
        </a:solidFill>
      </dgm:spPr>
      <dgm:t>
        <a:bodyPr/>
        <a:lstStyle/>
        <a:p>
          <a:r>
            <a:rPr lang="uk-UA" sz="1400" b="1" dirty="0" smtClean="0">
              <a:latin typeface="Arial" pitchFamily="34" charset="0"/>
              <a:cs typeface="Arial" pitchFamily="34" charset="0"/>
            </a:rPr>
            <a:t>Що автоматизовано ?</a:t>
          </a:r>
          <a:endParaRPr lang="uk-UA" sz="1400" b="1" dirty="0">
            <a:latin typeface="Arial" pitchFamily="34" charset="0"/>
            <a:cs typeface="Arial" pitchFamily="34" charset="0"/>
          </a:endParaRPr>
        </a:p>
      </dgm:t>
    </dgm:pt>
    <dgm:pt modelId="{92B246C2-785A-4290-9FD1-10855B7F05B3}" type="parTrans" cxnId="{7FC0BF68-8331-4CEC-8FD9-42F20745AB2A}">
      <dgm:prSet/>
      <dgm:spPr/>
      <dgm:t>
        <a:bodyPr/>
        <a:lstStyle/>
        <a:p>
          <a:endParaRPr lang="uk-UA"/>
        </a:p>
      </dgm:t>
    </dgm:pt>
    <dgm:pt modelId="{54D4A6A7-1C23-4C4C-BB00-2B2AA31EAE8F}" type="sibTrans" cxnId="{7FC0BF68-8331-4CEC-8FD9-42F20745AB2A}">
      <dgm:prSet/>
      <dgm:spPr/>
      <dgm:t>
        <a:bodyPr/>
        <a:lstStyle/>
        <a:p>
          <a:endParaRPr lang="uk-UA"/>
        </a:p>
      </dgm:t>
    </dgm:pt>
    <dgm:pt modelId="{E2E48654-C3A0-4D05-B208-7C67E39049A1}">
      <dgm:prSet phldrT="[Text]"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Купівля/продаж ЦП ІСІ</a:t>
          </a:r>
          <a:endParaRPr lang="uk-UA" sz="1000" b="1" dirty="0"/>
        </a:p>
      </dgm:t>
    </dgm:pt>
    <dgm:pt modelId="{6F554418-055D-4795-913C-2344A71B89A3}" type="parTrans" cxnId="{5929D798-1CF8-43AE-8EDD-1FCE822FDF9E}">
      <dgm:prSet/>
      <dgm:spPr/>
      <dgm:t>
        <a:bodyPr/>
        <a:lstStyle/>
        <a:p>
          <a:endParaRPr lang="uk-UA"/>
        </a:p>
      </dgm:t>
    </dgm:pt>
    <dgm:pt modelId="{FD9B14B5-509B-4A60-8537-975DADF1EA7C}" type="sibTrans" cxnId="{5929D798-1CF8-43AE-8EDD-1FCE822FDF9E}">
      <dgm:prSet/>
      <dgm:spPr/>
      <dgm:t>
        <a:bodyPr/>
        <a:lstStyle/>
        <a:p>
          <a:endParaRPr lang="uk-UA"/>
        </a:p>
      </dgm:t>
    </dgm:pt>
    <dgm:pt modelId="{BD0DEE72-58D2-41E4-9387-8BBE29C8E415}">
      <dgm:prSet phldrT="[Text]"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Купівля/продаж ЦП в активи ІСІ</a:t>
          </a:r>
          <a:endParaRPr lang="uk-UA" sz="1000" b="1" dirty="0"/>
        </a:p>
      </dgm:t>
    </dgm:pt>
    <dgm:pt modelId="{76E39549-9059-4645-A911-D96CAF1C8DC2}" type="parTrans" cxnId="{D6DCBE7E-92B0-4380-A590-25C0721A3259}">
      <dgm:prSet/>
      <dgm:spPr/>
      <dgm:t>
        <a:bodyPr/>
        <a:lstStyle/>
        <a:p>
          <a:endParaRPr lang="uk-UA" dirty="0"/>
        </a:p>
      </dgm:t>
    </dgm:pt>
    <dgm:pt modelId="{0E7B99A0-7127-46F4-8085-3178E211EFC2}" type="sibTrans" cxnId="{D6DCBE7E-92B0-4380-A590-25C0721A3259}">
      <dgm:prSet/>
      <dgm:spPr/>
      <dgm:t>
        <a:bodyPr/>
        <a:lstStyle/>
        <a:p>
          <a:endParaRPr lang="uk-UA"/>
        </a:p>
      </dgm:t>
    </dgm:pt>
    <dgm:pt modelId="{1735FA8B-84EB-4B84-B4E8-9FD999518AD3}">
      <dgm:prSet/>
      <dgm:spPr/>
      <dgm:t>
        <a:bodyPr/>
        <a:lstStyle/>
        <a:p>
          <a:endParaRPr lang="uk-UA"/>
        </a:p>
      </dgm:t>
    </dgm:pt>
    <dgm:pt modelId="{83E40ABA-11A4-4265-9BF0-7B4C4F4EC172}" type="parTrans" cxnId="{38160B8C-3680-4A67-ADD3-B9DC5886A8C0}">
      <dgm:prSet/>
      <dgm:spPr/>
      <dgm:t>
        <a:bodyPr/>
        <a:lstStyle/>
        <a:p>
          <a:endParaRPr lang="uk-UA"/>
        </a:p>
      </dgm:t>
    </dgm:pt>
    <dgm:pt modelId="{BD9EDE79-59A0-4F81-82F9-819C6DCE7241}" type="sibTrans" cxnId="{38160B8C-3680-4A67-ADD3-B9DC5886A8C0}">
      <dgm:prSet/>
      <dgm:spPr/>
      <dgm:t>
        <a:bodyPr/>
        <a:lstStyle/>
        <a:p>
          <a:endParaRPr lang="uk-UA"/>
        </a:p>
      </dgm:t>
    </dgm:pt>
    <dgm:pt modelId="{1A5CA701-C34F-4AE4-B0C6-7B810B0F3C35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Нараховування відсотків по депозитах</a:t>
          </a:r>
          <a:endParaRPr lang="uk-UA" sz="1000" b="1" dirty="0">
            <a:latin typeface="Arial" pitchFamily="34" charset="0"/>
            <a:cs typeface="Arial" pitchFamily="34" charset="0"/>
          </a:endParaRPr>
        </a:p>
      </dgm:t>
    </dgm:pt>
    <dgm:pt modelId="{33F66A2F-2DC1-4D65-A69F-E35A50FD92AC}" type="parTrans" cxnId="{50D616D9-3D21-404B-BA94-2F5A0E5ABEB8}">
      <dgm:prSet/>
      <dgm:spPr/>
      <dgm:t>
        <a:bodyPr/>
        <a:lstStyle/>
        <a:p>
          <a:endParaRPr lang="uk-UA" dirty="0"/>
        </a:p>
      </dgm:t>
    </dgm:pt>
    <dgm:pt modelId="{DA1D5FF6-CEFE-4C53-A0C4-4DB6FAC7B17E}" type="sibTrans" cxnId="{50D616D9-3D21-404B-BA94-2F5A0E5ABEB8}">
      <dgm:prSet/>
      <dgm:spPr/>
      <dgm:t>
        <a:bodyPr/>
        <a:lstStyle/>
        <a:p>
          <a:endParaRPr lang="uk-UA"/>
        </a:p>
      </dgm:t>
    </dgm:pt>
    <dgm:pt modelId="{84EF4ABA-AA86-482B-9182-51260ED60456}">
      <dgm:prSet phldrT="[Text]" custScaleX="145955" custRadScaleRad="115011" custRadScaleInc="-5914"/>
      <dgm:spPr/>
      <dgm:t>
        <a:bodyPr/>
        <a:lstStyle/>
        <a:p>
          <a:endParaRPr lang="uk-UA"/>
        </a:p>
      </dgm:t>
    </dgm:pt>
    <dgm:pt modelId="{2FF0C593-36E7-4EB3-909F-83E7CB95974E}" type="parTrans" cxnId="{6017E517-B588-4774-870C-793269286891}">
      <dgm:prSet/>
      <dgm:spPr/>
      <dgm:t>
        <a:bodyPr/>
        <a:lstStyle/>
        <a:p>
          <a:endParaRPr lang="uk-UA"/>
        </a:p>
      </dgm:t>
    </dgm:pt>
    <dgm:pt modelId="{65791EED-784B-41C0-8760-DEDF04BE7CA2}" type="sibTrans" cxnId="{6017E517-B588-4774-870C-793269286891}">
      <dgm:prSet/>
      <dgm:spPr/>
      <dgm:t>
        <a:bodyPr/>
        <a:lstStyle/>
        <a:p>
          <a:endParaRPr lang="uk-UA"/>
        </a:p>
      </dgm:t>
    </dgm:pt>
    <dgm:pt modelId="{CA975C9F-FC21-4AC2-BDE3-A0FC031F4E0A}">
      <dgm:prSet phldrT="[Text]" custScaleX="145955" custRadScaleRad="115011" custRadScaleInc="-5914"/>
      <dgm:spPr/>
      <dgm:t>
        <a:bodyPr/>
        <a:lstStyle/>
        <a:p>
          <a:endParaRPr lang="uk-UA"/>
        </a:p>
      </dgm:t>
    </dgm:pt>
    <dgm:pt modelId="{5D4AA843-7CB8-4C10-A6C2-FA03FD07EFE1}" type="parTrans" cxnId="{50DD39D7-E6FB-4473-9A3D-96E6F81A4057}">
      <dgm:prSet/>
      <dgm:spPr/>
      <dgm:t>
        <a:bodyPr/>
        <a:lstStyle/>
        <a:p>
          <a:endParaRPr lang="uk-UA"/>
        </a:p>
      </dgm:t>
    </dgm:pt>
    <dgm:pt modelId="{79D55E4B-9A40-40CD-AC1A-1D4A206CDB42}" type="sibTrans" cxnId="{50DD39D7-E6FB-4473-9A3D-96E6F81A4057}">
      <dgm:prSet/>
      <dgm:spPr/>
      <dgm:t>
        <a:bodyPr/>
        <a:lstStyle/>
        <a:p>
          <a:endParaRPr lang="uk-UA"/>
        </a:p>
      </dgm:t>
    </dgm:pt>
    <dgm:pt modelId="{1EA4D11F-2A32-4DAA-AFAA-E69807D0B9BD}">
      <dgm:prSet phldrT="[Text]" custScaleX="145955" custRadScaleRad="115011" custRadScaleInc="-5914"/>
      <dgm:spPr/>
      <dgm:t>
        <a:bodyPr/>
        <a:lstStyle/>
        <a:p>
          <a:endParaRPr lang="uk-UA"/>
        </a:p>
      </dgm:t>
    </dgm:pt>
    <dgm:pt modelId="{4EBC4D61-0AA4-433E-8538-D82870A5BB9B}" type="parTrans" cxnId="{A65C5EDF-C1BE-4BA4-9C37-DA56DE5D0424}">
      <dgm:prSet/>
      <dgm:spPr/>
      <dgm:t>
        <a:bodyPr/>
        <a:lstStyle/>
        <a:p>
          <a:endParaRPr lang="uk-UA"/>
        </a:p>
      </dgm:t>
    </dgm:pt>
    <dgm:pt modelId="{A292FEB1-BD5A-4694-83AE-14B29DE2C945}" type="sibTrans" cxnId="{A65C5EDF-C1BE-4BA4-9C37-DA56DE5D0424}">
      <dgm:prSet/>
      <dgm:spPr/>
      <dgm:t>
        <a:bodyPr/>
        <a:lstStyle/>
        <a:p>
          <a:endParaRPr lang="uk-UA"/>
        </a:p>
      </dgm:t>
    </dgm:pt>
    <dgm:pt modelId="{90A2F124-FC14-477E-85F2-D30EA80E885E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Регулярна звітність в НКЦПФР та УАІБ</a:t>
          </a:r>
          <a:endParaRPr lang="uk-UA" sz="1000" dirty="0"/>
        </a:p>
      </dgm:t>
    </dgm:pt>
    <dgm:pt modelId="{DE9C320F-E8D5-4420-9A88-4BE0A46B9E42}" type="parTrans" cxnId="{930A07BD-60C8-4D52-BFA1-36F1E1129C7C}">
      <dgm:prSet/>
      <dgm:spPr/>
      <dgm:t>
        <a:bodyPr/>
        <a:lstStyle/>
        <a:p>
          <a:endParaRPr lang="uk-UA" dirty="0"/>
        </a:p>
      </dgm:t>
    </dgm:pt>
    <dgm:pt modelId="{99653738-19BD-4ADE-BCAF-90928DF7AF44}" type="sibTrans" cxnId="{930A07BD-60C8-4D52-BFA1-36F1E1129C7C}">
      <dgm:prSet/>
      <dgm:spPr/>
      <dgm:t>
        <a:bodyPr/>
        <a:lstStyle/>
        <a:p>
          <a:endParaRPr lang="uk-UA"/>
        </a:p>
      </dgm:t>
    </dgm:pt>
    <dgm:pt modelId="{B8D83505-62AC-48E5-98D8-DB0208D756C7}">
      <dgm:prSet phldrT="[Text]" custScaleX="113934" custScaleY="65732" custRadScaleRad="158081" custRadScaleInc="-4213"/>
      <dgm:spPr>
        <a:solidFill>
          <a:srgbClr val="FFFF66"/>
        </a:solidFill>
      </dgm:spPr>
      <dgm:t>
        <a:bodyPr/>
        <a:lstStyle/>
        <a:p>
          <a:endParaRPr lang="uk-UA"/>
        </a:p>
      </dgm:t>
    </dgm:pt>
    <dgm:pt modelId="{59D25716-8FBF-4970-9CB4-B1DA58FBF847}" type="parTrans" cxnId="{7F653782-9639-41BA-9FD6-A80ED7B3B9E5}">
      <dgm:prSet/>
      <dgm:spPr/>
      <dgm:t>
        <a:bodyPr/>
        <a:lstStyle/>
        <a:p>
          <a:endParaRPr lang="uk-UA"/>
        </a:p>
      </dgm:t>
    </dgm:pt>
    <dgm:pt modelId="{07DE2978-8545-4A01-A66B-CD0D6DB14524}" type="sibTrans" cxnId="{7F653782-9639-41BA-9FD6-A80ED7B3B9E5}">
      <dgm:prSet/>
      <dgm:spPr/>
      <dgm:t>
        <a:bodyPr/>
        <a:lstStyle/>
        <a:p>
          <a:endParaRPr lang="uk-UA"/>
        </a:p>
      </dgm:t>
    </dgm:pt>
    <dgm:pt modelId="{046E230D-F0B8-4FAE-9292-E8A624FFC626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Розрахунок винагороди КУА</a:t>
          </a:r>
          <a:endParaRPr lang="uk-UA" sz="1000" b="1" dirty="0">
            <a:latin typeface="Arial" pitchFamily="34" charset="0"/>
            <a:cs typeface="Arial" pitchFamily="34" charset="0"/>
          </a:endParaRPr>
        </a:p>
      </dgm:t>
    </dgm:pt>
    <dgm:pt modelId="{87C3DF4B-FEF4-410B-B43A-51624B9C8A98}" type="parTrans" cxnId="{2DC865CE-4FE0-47EF-A896-B59EA7910BC6}">
      <dgm:prSet/>
      <dgm:spPr/>
      <dgm:t>
        <a:bodyPr/>
        <a:lstStyle/>
        <a:p>
          <a:endParaRPr lang="uk-UA"/>
        </a:p>
      </dgm:t>
    </dgm:pt>
    <dgm:pt modelId="{616B0E10-8391-415E-BBB8-B99405A333BB}" type="sibTrans" cxnId="{2DC865CE-4FE0-47EF-A896-B59EA7910BC6}">
      <dgm:prSet/>
      <dgm:spPr/>
      <dgm:t>
        <a:bodyPr/>
        <a:lstStyle/>
        <a:p>
          <a:endParaRPr lang="uk-UA"/>
        </a:p>
      </dgm:t>
    </dgm:pt>
    <dgm:pt modelId="{DFF9C4C6-E575-49BA-A2D5-7E37963122FA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Переоцінка активів ІСІ та НПФ</a:t>
          </a:r>
          <a:endParaRPr lang="uk-UA" sz="1000" dirty="0"/>
        </a:p>
      </dgm:t>
    </dgm:pt>
    <dgm:pt modelId="{3DC6BA13-F383-4294-994A-2C9984878876}" type="parTrans" cxnId="{B86DE043-4D78-4DDA-9141-C75935072B7A}">
      <dgm:prSet/>
      <dgm:spPr/>
      <dgm:t>
        <a:bodyPr/>
        <a:lstStyle/>
        <a:p>
          <a:endParaRPr lang="uk-UA"/>
        </a:p>
      </dgm:t>
    </dgm:pt>
    <dgm:pt modelId="{05F955E3-D971-4E65-B56F-651A92E7380A}" type="sibTrans" cxnId="{B86DE043-4D78-4DDA-9141-C75935072B7A}">
      <dgm:prSet/>
      <dgm:spPr/>
      <dgm:t>
        <a:bodyPr/>
        <a:lstStyle/>
        <a:p>
          <a:endParaRPr lang="uk-UA"/>
        </a:p>
      </dgm:t>
    </dgm:pt>
    <dgm:pt modelId="{063F6680-9B01-45BB-AD47-2F3297967645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Розрахунок ВЧА ІСІ</a:t>
          </a:r>
          <a:endParaRPr lang="uk-UA" sz="1000" b="1" dirty="0">
            <a:latin typeface="Arial" pitchFamily="34" charset="0"/>
            <a:cs typeface="Arial" pitchFamily="34" charset="0"/>
          </a:endParaRPr>
        </a:p>
      </dgm:t>
    </dgm:pt>
    <dgm:pt modelId="{D4B24B2F-719F-4351-8DF7-38B44F3B2A9A}" type="parTrans" cxnId="{CD1FF6A7-BD94-40C5-8135-3EF6FBEDBB53}">
      <dgm:prSet/>
      <dgm:spPr/>
      <dgm:t>
        <a:bodyPr/>
        <a:lstStyle/>
        <a:p>
          <a:endParaRPr lang="uk-UA"/>
        </a:p>
      </dgm:t>
    </dgm:pt>
    <dgm:pt modelId="{CF2327DE-D3DE-45AA-B46D-2F49A5FF09EB}" type="sibTrans" cxnId="{CD1FF6A7-BD94-40C5-8135-3EF6FBEDBB53}">
      <dgm:prSet/>
      <dgm:spPr/>
      <dgm:t>
        <a:bodyPr/>
        <a:lstStyle/>
        <a:p>
          <a:endParaRPr lang="uk-UA"/>
        </a:p>
      </dgm:t>
    </dgm:pt>
    <dgm:pt modelId="{2653AEB3-3C84-43D5-8C11-88758A534A5C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Контроль лімітів структури активів ІСІ</a:t>
          </a:r>
          <a:endParaRPr lang="uk-UA" sz="1000" b="1" dirty="0">
            <a:latin typeface="Arial" pitchFamily="34" charset="0"/>
            <a:cs typeface="Arial" pitchFamily="34" charset="0"/>
          </a:endParaRPr>
        </a:p>
      </dgm:t>
    </dgm:pt>
    <dgm:pt modelId="{D69B8699-C385-454E-9FE4-897B1681A048}" type="parTrans" cxnId="{EBCD28CC-20A8-411E-A102-C7283B6AE383}">
      <dgm:prSet/>
      <dgm:spPr/>
      <dgm:t>
        <a:bodyPr/>
        <a:lstStyle/>
        <a:p>
          <a:endParaRPr lang="uk-UA"/>
        </a:p>
      </dgm:t>
    </dgm:pt>
    <dgm:pt modelId="{A25E873E-4E27-4BA0-A5F8-8B16F0799C28}" type="sibTrans" cxnId="{EBCD28CC-20A8-411E-A102-C7283B6AE383}">
      <dgm:prSet/>
      <dgm:spPr/>
      <dgm:t>
        <a:bodyPr/>
        <a:lstStyle/>
        <a:p>
          <a:endParaRPr lang="uk-UA"/>
        </a:p>
      </dgm:t>
    </dgm:pt>
    <dgm:pt modelId="{8421E6F8-91E5-4BCC-8690-F6DEBE2FBC9F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Звіт про дохідність активів для інвестиційного департаменту</a:t>
          </a:r>
          <a:endParaRPr lang="uk-UA" sz="1000" b="1" dirty="0">
            <a:latin typeface="Arial" pitchFamily="34" charset="0"/>
            <a:cs typeface="Arial" pitchFamily="34" charset="0"/>
          </a:endParaRPr>
        </a:p>
      </dgm:t>
    </dgm:pt>
    <dgm:pt modelId="{F646BE12-FABD-4681-9959-CE32664B517A}" type="parTrans" cxnId="{6D23EC6C-3F31-45A9-B560-6AC63F4B1116}">
      <dgm:prSet/>
      <dgm:spPr/>
      <dgm:t>
        <a:bodyPr/>
        <a:lstStyle/>
        <a:p>
          <a:endParaRPr lang="uk-UA"/>
        </a:p>
      </dgm:t>
    </dgm:pt>
    <dgm:pt modelId="{E9191E6F-6FE2-42B1-BDE5-34F732282003}" type="sibTrans" cxnId="{6D23EC6C-3F31-45A9-B560-6AC63F4B1116}">
      <dgm:prSet/>
      <dgm:spPr/>
      <dgm:t>
        <a:bodyPr/>
        <a:lstStyle/>
        <a:p>
          <a:endParaRPr lang="uk-UA"/>
        </a:p>
      </dgm:t>
    </dgm:pt>
    <dgm:pt modelId="{170A4F78-7F2C-4EE5-BF3B-CBE5557EE509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Звіт про купівлю/продаж ЦП ІСІ для департаменту продажів</a:t>
          </a:r>
          <a:endParaRPr lang="uk-UA" sz="1000" dirty="0"/>
        </a:p>
      </dgm:t>
    </dgm:pt>
    <dgm:pt modelId="{423FE15C-7AF1-457E-B768-44D7105EB9D9}" type="parTrans" cxnId="{911CCB3E-D2DA-4836-96D3-D70F76089FF0}">
      <dgm:prSet/>
      <dgm:spPr/>
      <dgm:t>
        <a:bodyPr/>
        <a:lstStyle/>
        <a:p>
          <a:endParaRPr lang="uk-UA"/>
        </a:p>
      </dgm:t>
    </dgm:pt>
    <dgm:pt modelId="{A878B70C-4375-47DE-AF63-233C9C7DD28D}" type="sibTrans" cxnId="{911CCB3E-D2DA-4836-96D3-D70F76089FF0}">
      <dgm:prSet/>
      <dgm:spPr/>
      <dgm:t>
        <a:bodyPr/>
        <a:lstStyle/>
        <a:p>
          <a:endParaRPr lang="uk-UA"/>
        </a:p>
      </dgm:t>
    </dgm:pt>
    <dgm:pt modelId="{8C11943E-858F-4279-AA10-1DBB1E4BCB0E}">
      <dgm:prSet custT="1"/>
      <dgm:spPr>
        <a:solidFill>
          <a:srgbClr val="FFFF66"/>
        </a:solidFill>
      </dgm:spPr>
      <dgm:t>
        <a:bodyPr/>
        <a:lstStyle/>
        <a:p>
          <a:r>
            <a:rPr lang="uk-UA" sz="1000" b="1" dirty="0" smtClean="0">
              <a:latin typeface="Arial" pitchFamily="34" charset="0"/>
              <a:cs typeface="Arial" pitchFamily="34" charset="0"/>
            </a:rPr>
            <a:t>Розміщення депозитів</a:t>
          </a:r>
          <a:endParaRPr lang="uk-UA" sz="1000" b="1" dirty="0">
            <a:latin typeface="Arial" pitchFamily="34" charset="0"/>
            <a:cs typeface="Arial" pitchFamily="34" charset="0"/>
          </a:endParaRPr>
        </a:p>
      </dgm:t>
    </dgm:pt>
    <dgm:pt modelId="{6CFB8E82-ED83-405C-80FA-2B32B4050F52}" type="parTrans" cxnId="{C6056E46-B7A2-4FD0-B718-B9E5B08E6F9E}">
      <dgm:prSet/>
      <dgm:spPr/>
      <dgm:t>
        <a:bodyPr/>
        <a:lstStyle/>
        <a:p>
          <a:endParaRPr lang="uk-UA"/>
        </a:p>
      </dgm:t>
    </dgm:pt>
    <dgm:pt modelId="{ADDBFB28-CA19-40C0-A5BC-546C50D757B5}" type="sibTrans" cxnId="{C6056E46-B7A2-4FD0-B718-B9E5B08E6F9E}">
      <dgm:prSet/>
      <dgm:spPr/>
      <dgm:t>
        <a:bodyPr/>
        <a:lstStyle/>
        <a:p>
          <a:endParaRPr lang="uk-UA"/>
        </a:p>
      </dgm:t>
    </dgm:pt>
    <dgm:pt modelId="{EE8A0862-0863-4660-AF86-04845A644E97}" type="pres">
      <dgm:prSet presAssocID="{BA7164CE-AC1C-4A1E-82FF-C8573B744CB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D215721-5BFC-4144-A6C0-16A4CEF65F79}" type="pres">
      <dgm:prSet presAssocID="{C4278916-1AE4-4C09-9257-97325C5AAC1F}" presName="centerShape" presStyleLbl="node0" presStyleIdx="0" presStyleCnt="1" custScaleX="301122"/>
      <dgm:spPr/>
      <dgm:t>
        <a:bodyPr/>
        <a:lstStyle/>
        <a:p>
          <a:endParaRPr lang="uk-UA"/>
        </a:p>
      </dgm:t>
    </dgm:pt>
    <dgm:pt modelId="{F4C39B66-6584-46E1-90F0-F6DD566B8AEA}" type="pres">
      <dgm:prSet presAssocID="{6F554418-055D-4795-913C-2344A71B89A3}" presName="parTrans" presStyleLbl="sibTrans2D1" presStyleIdx="0" presStyleCnt="11"/>
      <dgm:spPr/>
      <dgm:t>
        <a:bodyPr/>
        <a:lstStyle/>
        <a:p>
          <a:endParaRPr lang="uk-UA"/>
        </a:p>
      </dgm:t>
    </dgm:pt>
    <dgm:pt modelId="{856F82E5-F2AD-4E0B-B582-A8B69F6F38B4}" type="pres">
      <dgm:prSet presAssocID="{6F554418-055D-4795-913C-2344A71B89A3}" presName="connectorText" presStyleLbl="sibTrans2D1" presStyleIdx="0" presStyleCnt="11"/>
      <dgm:spPr/>
      <dgm:t>
        <a:bodyPr/>
        <a:lstStyle/>
        <a:p>
          <a:endParaRPr lang="uk-UA"/>
        </a:p>
      </dgm:t>
    </dgm:pt>
    <dgm:pt modelId="{4B6D573E-6564-4159-A77E-E80814BE1B35}" type="pres">
      <dgm:prSet presAssocID="{E2E48654-C3A0-4D05-B208-7C67E39049A1}" presName="node" presStyleLbl="node1" presStyleIdx="0" presStyleCnt="11" custScaleX="184962" custScaleY="82165" custRadScaleRad="95174" custRadScaleInc="-96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EBF266A-EA36-4692-9ED8-A30F56CB641A}" type="pres">
      <dgm:prSet presAssocID="{87C3DF4B-FEF4-410B-B43A-51624B9C8A98}" presName="parTrans" presStyleLbl="sibTrans2D1" presStyleIdx="1" presStyleCnt="11"/>
      <dgm:spPr/>
      <dgm:t>
        <a:bodyPr/>
        <a:lstStyle/>
        <a:p>
          <a:endParaRPr lang="uk-UA"/>
        </a:p>
      </dgm:t>
    </dgm:pt>
    <dgm:pt modelId="{39FC7118-0581-4E3D-A46F-9601CE95B9E2}" type="pres">
      <dgm:prSet presAssocID="{87C3DF4B-FEF4-410B-B43A-51624B9C8A98}" presName="connectorText" presStyleLbl="sibTrans2D1" presStyleIdx="1" presStyleCnt="11"/>
      <dgm:spPr/>
      <dgm:t>
        <a:bodyPr/>
        <a:lstStyle/>
        <a:p>
          <a:endParaRPr lang="uk-UA"/>
        </a:p>
      </dgm:t>
    </dgm:pt>
    <dgm:pt modelId="{4ED898E8-AB15-4591-9A1F-FE3E71005953}" type="pres">
      <dgm:prSet presAssocID="{046E230D-F0B8-4FAE-9292-E8A624FFC626}" presName="node" presStyleLbl="node1" presStyleIdx="1" presStyleCnt="11" custScaleX="163791" custScaleY="73713" custRadScaleRad="121845" custRadScaleInc="903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3D8057D-CDA2-4799-A8AB-CFEEFB612940}" type="pres">
      <dgm:prSet presAssocID="{3DC6BA13-F383-4294-994A-2C9984878876}" presName="parTrans" presStyleLbl="sibTrans2D1" presStyleIdx="2" presStyleCnt="11"/>
      <dgm:spPr/>
      <dgm:t>
        <a:bodyPr/>
        <a:lstStyle/>
        <a:p>
          <a:endParaRPr lang="uk-UA"/>
        </a:p>
      </dgm:t>
    </dgm:pt>
    <dgm:pt modelId="{F5AEAF21-5E79-4D5C-8F5C-39989E7F693D}" type="pres">
      <dgm:prSet presAssocID="{3DC6BA13-F383-4294-994A-2C9984878876}" presName="connectorText" presStyleLbl="sibTrans2D1" presStyleIdx="2" presStyleCnt="11"/>
      <dgm:spPr/>
      <dgm:t>
        <a:bodyPr/>
        <a:lstStyle/>
        <a:p>
          <a:endParaRPr lang="uk-UA"/>
        </a:p>
      </dgm:t>
    </dgm:pt>
    <dgm:pt modelId="{D45A8684-1EFC-4CD9-B9D9-C746FA9247AF}" type="pres">
      <dgm:prSet presAssocID="{DFF9C4C6-E575-49BA-A2D5-7E37963122FA}" presName="node" presStyleLbl="node1" presStyleIdx="2" presStyleCnt="11" custScaleX="149811" custScaleY="94312" custRadScaleRad="141788" custRadScaleInc="526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A7D0AE-A3D5-47ED-8FEB-720F68D6E77D}" type="pres">
      <dgm:prSet presAssocID="{76E39549-9059-4645-A911-D96CAF1C8DC2}" presName="parTrans" presStyleLbl="sibTrans2D1" presStyleIdx="3" presStyleCnt="11"/>
      <dgm:spPr/>
      <dgm:t>
        <a:bodyPr/>
        <a:lstStyle/>
        <a:p>
          <a:endParaRPr lang="uk-UA"/>
        </a:p>
      </dgm:t>
    </dgm:pt>
    <dgm:pt modelId="{5A43361A-8DAA-4511-A7AB-D87EBCBB496B}" type="pres">
      <dgm:prSet presAssocID="{76E39549-9059-4645-A911-D96CAF1C8DC2}" presName="connectorText" presStyleLbl="sibTrans2D1" presStyleIdx="3" presStyleCnt="11"/>
      <dgm:spPr/>
      <dgm:t>
        <a:bodyPr/>
        <a:lstStyle/>
        <a:p>
          <a:endParaRPr lang="uk-UA"/>
        </a:p>
      </dgm:t>
    </dgm:pt>
    <dgm:pt modelId="{E77C56E9-2824-4235-9204-4DE621AC5532}" type="pres">
      <dgm:prSet presAssocID="{BD0DEE72-58D2-41E4-9387-8BBE29C8E415}" presName="node" presStyleLbl="node1" presStyleIdx="3" presStyleCnt="11" custScaleX="171741" custScaleY="98380" custRadScaleRad="148609" custRadScaleInc="-229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CF492DC-C590-4269-8D24-F82E784B6F83}" type="pres">
      <dgm:prSet presAssocID="{D4B24B2F-719F-4351-8DF7-38B44F3B2A9A}" presName="parTrans" presStyleLbl="sibTrans2D1" presStyleIdx="4" presStyleCnt="11"/>
      <dgm:spPr/>
      <dgm:t>
        <a:bodyPr/>
        <a:lstStyle/>
        <a:p>
          <a:endParaRPr lang="uk-UA"/>
        </a:p>
      </dgm:t>
    </dgm:pt>
    <dgm:pt modelId="{40694C7C-55C8-4820-ABB8-CD68D92CCD17}" type="pres">
      <dgm:prSet presAssocID="{D4B24B2F-719F-4351-8DF7-38B44F3B2A9A}" presName="connectorText" presStyleLbl="sibTrans2D1" presStyleIdx="4" presStyleCnt="11"/>
      <dgm:spPr/>
      <dgm:t>
        <a:bodyPr/>
        <a:lstStyle/>
        <a:p>
          <a:endParaRPr lang="uk-UA"/>
        </a:p>
      </dgm:t>
    </dgm:pt>
    <dgm:pt modelId="{1B3B04F7-1A5F-4EF3-BC07-D6FE6489F518}" type="pres">
      <dgm:prSet presAssocID="{063F6680-9B01-45BB-AD47-2F3297967645}" presName="node" presStyleLbl="node1" presStyleIdx="4" presStyleCnt="11" custScaleX="168043" custScaleY="93439" custRadScaleRad="139716" custRadScaleInc="-748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809E936-D30C-489C-B8B8-5FED1633A727}" type="pres">
      <dgm:prSet presAssocID="{423FE15C-7AF1-457E-B768-44D7105EB9D9}" presName="parTrans" presStyleLbl="sibTrans2D1" presStyleIdx="5" presStyleCnt="11"/>
      <dgm:spPr/>
      <dgm:t>
        <a:bodyPr/>
        <a:lstStyle/>
        <a:p>
          <a:endParaRPr lang="uk-UA"/>
        </a:p>
      </dgm:t>
    </dgm:pt>
    <dgm:pt modelId="{8967F39D-1EEA-4297-B450-E31DCEB529F3}" type="pres">
      <dgm:prSet presAssocID="{423FE15C-7AF1-457E-B768-44D7105EB9D9}" presName="connectorText" presStyleLbl="sibTrans2D1" presStyleIdx="5" presStyleCnt="11"/>
      <dgm:spPr/>
      <dgm:t>
        <a:bodyPr/>
        <a:lstStyle/>
        <a:p>
          <a:endParaRPr lang="uk-UA"/>
        </a:p>
      </dgm:t>
    </dgm:pt>
    <dgm:pt modelId="{D61E4FEA-6AF7-4A5D-8695-3E9B20522689}" type="pres">
      <dgm:prSet presAssocID="{170A4F78-7F2C-4EE5-BF3B-CBE5557EE509}" presName="node" presStyleLbl="node1" presStyleIdx="5" presStyleCnt="11" custScaleX="190040" custScaleY="112215" custRadScaleRad="101597" custRadScaleInc="-5102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02FC16C-7E63-4936-B22B-076B984681F3}" type="pres">
      <dgm:prSet presAssocID="{F646BE12-FABD-4681-9959-CE32664B517A}" presName="parTrans" presStyleLbl="sibTrans2D1" presStyleIdx="6" presStyleCnt="11"/>
      <dgm:spPr/>
      <dgm:t>
        <a:bodyPr/>
        <a:lstStyle/>
        <a:p>
          <a:endParaRPr lang="uk-UA"/>
        </a:p>
      </dgm:t>
    </dgm:pt>
    <dgm:pt modelId="{D99D338C-D2FC-4418-B57B-8742DEC73F1E}" type="pres">
      <dgm:prSet presAssocID="{F646BE12-FABD-4681-9959-CE32664B517A}" presName="connectorText" presStyleLbl="sibTrans2D1" presStyleIdx="6" presStyleCnt="11"/>
      <dgm:spPr/>
      <dgm:t>
        <a:bodyPr/>
        <a:lstStyle/>
        <a:p>
          <a:endParaRPr lang="uk-UA"/>
        </a:p>
      </dgm:t>
    </dgm:pt>
    <dgm:pt modelId="{5ACE9B67-9607-4ECD-9522-CDB7BC4BFECB}" type="pres">
      <dgm:prSet presAssocID="{8421E6F8-91E5-4BCC-8690-F6DEBE2FBC9F}" presName="node" presStyleLbl="node1" presStyleIdx="6" presStyleCnt="11" custScaleX="187887" custScaleY="107115" custRadScaleRad="107909" custRadScaleInc="7860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E80997-234A-4169-8204-CD12A4B5C5C0}" type="pres">
      <dgm:prSet presAssocID="{D69B8699-C385-454E-9FE4-897B1681A048}" presName="parTrans" presStyleLbl="sibTrans2D1" presStyleIdx="7" presStyleCnt="11"/>
      <dgm:spPr/>
      <dgm:t>
        <a:bodyPr/>
        <a:lstStyle/>
        <a:p>
          <a:endParaRPr lang="uk-UA"/>
        </a:p>
      </dgm:t>
    </dgm:pt>
    <dgm:pt modelId="{0730ECBA-B62F-40D8-8272-37B1B6A6701A}" type="pres">
      <dgm:prSet presAssocID="{D69B8699-C385-454E-9FE4-897B1681A048}" presName="connectorText" presStyleLbl="sibTrans2D1" presStyleIdx="7" presStyleCnt="11"/>
      <dgm:spPr/>
      <dgm:t>
        <a:bodyPr/>
        <a:lstStyle/>
        <a:p>
          <a:endParaRPr lang="uk-UA"/>
        </a:p>
      </dgm:t>
    </dgm:pt>
    <dgm:pt modelId="{647B7BDD-AC5D-47B7-9608-D6417131F9C6}" type="pres">
      <dgm:prSet presAssocID="{2653AEB3-3C84-43D5-8C11-88758A534A5C}" presName="node" presStyleLbl="node1" presStyleIdx="7" presStyleCnt="11" custScaleX="181565" custScaleY="101526" custRadScaleRad="144484" custRadScaleInc="8752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7DCF01-A2D6-4C8B-8E66-E5899EA232BE}" type="pres">
      <dgm:prSet presAssocID="{33F66A2F-2DC1-4D65-A69F-E35A50FD92AC}" presName="parTrans" presStyleLbl="sibTrans2D1" presStyleIdx="8" presStyleCnt="11"/>
      <dgm:spPr/>
      <dgm:t>
        <a:bodyPr/>
        <a:lstStyle/>
        <a:p>
          <a:endParaRPr lang="uk-UA"/>
        </a:p>
      </dgm:t>
    </dgm:pt>
    <dgm:pt modelId="{5045755B-7DC2-4936-AE90-CE20DEC47397}" type="pres">
      <dgm:prSet presAssocID="{33F66A2F-2DC1-4D65-A69F-E35A50FD92AC}" presName="connectorText" presStyleLbl="sibTrans2D1" presStyleIdx="8" presStyleCnt="11"/>
      <dgm:spPr/>
      <dgm:t>
        <a:bodyPr/>
        <a:lstStyle/>
        <a:p>
          <a:endParaRPr lang="uk-UA"/>
        </a:p>
      </dgm:t>
    </dgm:pt>
    <dgm:pt modelId="{E8DF697F-AB57-4D56-A653-46875DE906C2}" type="pres">
      <dgm:prSet presAssocID="{1A5CA701-C34F-4AE4-B0C6-7B810B0F3C35}" presName="node" presStyleLbl="node1" presStyleIdx="8" presStyleCnt="11" custScaleX="176116" custScaleY="104605" custRadScaleRad="150998" custRadScaleInc="2973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4D201C1-FABF-4513-8F43-3BCA8A94344F}" type="pres">
      <dgm:prSet presAssocID="{6CFB8E82-ED83-405C-80FA-2B32B4050F52}" presName="parTrans" presStyleLbl="sibTrans2D1" presStyleIdx="9" presStyleCnt="11"/>
      <dgm:spPr/>
      <dgm:t>
        <a:bodyPr/>
        <a:lstStyle/>
        <a:p>
          <a:endParaRPr lang="uk-UA"/>
        </a:p>
      </dgm:t>
    </dgm:pt>
    <dgm:pt modelId="{3477D5AA-CE71-470D-A872-CB90A343F0FB}" type="pres">
      <dgm:prSet presAssocID="{6CFB8E82-ED83-405C-80FA-2B32B4050F52}" presName="connectorText" presStyleLbl="sibTrans2D1" presStyleIdx="9" presStyleCnt="11"/>
      <dgm:spPr/>
      <dgm:t>
        <a:bodyPr/>
        <a:lstStyle/>
        <a:p>
          <a:endParaRPr lang="uk-UA"/>
        </a:p>
      </dgm:t>
    </dgm:pt>
    <dgm:pt modelId="{D6D05779-C914-452D-AEE9-C988E5675FD1}" type="pres">
      <dgm:prSet presAssocID="{8C11943E-858F-4279-AA10-1DBB1E4BCB0E}" presName="node" presStyleLbl="node1" presStyleIdx="9" presStyleCnt="11" custScaleX="169780" custScaleY="88230" custRadScaleRad="139510" custRadScaleInc="-460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ACD628-1A67-4B54-AEAD-971F0D222BA9}" type="pres">
      <dgm:prSet presAssocID="{DE9C320F-E8D5-4420-9A88-4BE0A46B9E42}" presName="parTrans" presStyleLbl="sibTrans2D1" presStyleIdx="10" presStyleCnt="11"/>
      <dgm:spPr/>
      <dgm:t>
        <a:bodyPr/>
        <a:lstStyle/>
        <a:p>
          <a:endParaRPr lang="uk-UA"/>
        </a:p>
      </dgm:t>
    </dgm:pt>
    <dgm:pt modelId="{A282222D-9BF4-4FC2-8CDF-81A4EBF845CC}" type="pres">
      <dgm:prSet presAssocID="{DE9C320F-E8D5-4420-9A88-4BE0A46B9E42}" presName="connectorText" presStyleLbl="sibTrans2D1" presStyleIdx="10" presStyleCnt="11"/>
      <dgm:spPr/>
      <dgm:t>
        <a:bodyPr/>
        <a:lstStyle/>
        <a:p>
          <a:endParaRPr lang="uk-UA"/>
        </a:p>
      </dgm:t>
    </dgm:pt>
    <dgm:pt modelId="{C1C9A7F9-6647-4570-AC7F-DB22E33B8062}" type="pres">
      <dgm:prSet presAssocID="{90A2F124-FC14-477E-85F2-D30EA80E885E}" presName="node" presStyleLbl="node1" presStyleIdx="10" presStyleCnt="11" custScaleX="185311" custScaleY="75189" custRadScaleRad="123740" custRadScaleInc="-8282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FDE9FA6-8808-4BB9-9112-39CD941F5D0D}" type="presOf" srcId="{D4B24B2F-719F-4351-8DF7-38B44F3B2A9A}" destId="{40694C7C-55C8-4820-ABB8-CD68D92CCD17}" srcOrd="1" destOrd="0" presId="urn:microsoft.com/office/officeart/2005/8/layout/radial5"/>
    <dgm:cxn modelId="{E6A5E094-6C85-4DBC-98B5-B5271E7C5013}" type="presOf" srcId="{87C3DF4B-FEF4-410B-B43A-51624B9C8A98}" destId="{9EBF266A-EA36-4692-9ED8-A30F56CB641A}" srcOrd="0" destOrd="0" presId="urn:microsoft.com/office/officeart/2005/8/layout/radial5"/>
    <dgm:cxn modelId="{FED5DB11-8B6B-43C7-A1B4-3AC6FE733FEB}" type="presOf" srcId="{33F66A2F-2DC1-4D65-A69F-E35A50FD92AC}" destId="{AA7DCF01-A2D6-4C8B-8E66-E5899EA232BE}" srcOrd="0" destOrd="0" presId="urn:microsoft.com/office/officeart/2005/8/layout/radial5"/>
    <dgm:cxn modelId="{E3CCB24E-9D53-4B5A-89FD-CAA0A8AD77B1}" type="presOf" srcId="{8C11943E-858F-4279-AA10-1DBB1E4BCB0E}" destId="{D6D05779-C914-452D-AEE9-C988E5675FD1}" srcOrd="0" destOrd="0" presId="urn:microsoft.com/office/officeart/2005/8/layout/radial5"/>
    <dgm:cxn modelId="{A29848FA-248A-42C6-8CCE-10F207F74EB0}" type="presOf" srcId="{33F66A2F-2DC1-4D65-A69F-E35A50FD92AC}" destId="{5045755B-7DC2-4936-AE90-CE20DEC47397}" srcOrd="1" destOrd="0" presId="urn:microsoft.com/office/officeart/2005/8/layout/radial5"/>
    <dgm:cxn modelId="{468373A1-E136-405E-BA1F-E73991850A36}" type="presOf" srcId="{DE9C320F-E8D5-4420-9A88-4BE0A46B9E42}" destId="{A282222D-9BF4-4FC2-8CDF-81A4EBF845CC}" srcOrd="1" destOrd="0" presId="urn:microsoft.com/office/officeart/2005/8/layout/radial5"/>
    <dgm:cxn modelId="{7F653782-9639-41BA-9FD6-A80ED7B3B9E5}" srcId="{BA7164CE-AC1C-4A1E-82FF-C8573B744CBE}" destId="{B8D83505-62AC-48E5-98D8-DB0208D756C7}" srcOrd="4" destOrd="0" parTransId="{59D25716-8FBF-4970-9CB4-B1DA58FBF847}" sibTransId="{07DE2978-8545-4A01-A66B-CD0D6DB14524}"/>
    <dgm:cxn modelId="{B86DE043-4D78-4DDA-9141-C75935072B7A}" srcId="{C4278916-1AE4-4C09-9257-97325C5AAC1F}" destId="{DFF9C4C6-E575-49BA-A2D5-7E37963122FA}" srcOrd="2" destOrd="0" parTransId="{3DC6BA13-F383-4294-994A-2C9984878876}" sibTransId="{05F955E3-D971-4E65-B56F-651A92E7380A}"/>
    <dgm:cxn modelId="{31F451B2-234B-4DC3-9699-1D07FF475D8B}" type="presOf" srcId="{DE9C320F-E8D5-4420-9A88-4BE0A46B9E42}" destId="{CAACD628-1A67-4B54-AEAD-971F0D222BA9}" srcOrd="0" destOrd="0" presId="urn:microsoft.com/office/officeart/2005/8/layout/radial5"/>
    <dgm:cxn modelId="{4BE6551E-9CC7-46B4-A453-5605ED0BBF4A}" type="presOf" srcId="{BA7164CE-AC1C-4A1E-82FF-C8573B744CBE}" destId="{EE8A0862-0863-4660-AF86-04845A644E97}" srcOrd="0" destOrd="0" presId="urn:microsoft.com/office/officeart/2005/8/layout/radial5"/>
    <dgm:cxn modelId="{2DC865CE-4FE0-47EF-A896-B59EA7910BC6}" srcId="{C4278916-1AE4-4C09-9257-97325C5AAC1F}" destId="{046E230D-F0B8-4FAE-9292-E8A624FFC626}" srcOrd="1" destOrd="0" parTransId="{87C3DF4B-FEF4-410B-B43A-51624B9C8A98}" sibTransId="{616B0E10-8391-415E-BBB8-B99405A333BB}"/>
    <dgm:cxn modelId="{7272056F-71BF-496B-BC8E-7E341A05BF82}" type="presOf" srcId="{1A5CA701-C34F-4AE4-B0C6-7B810B0F3C35}" destId="{E8DF697F-AB57-4D56-A653-46875DE906C2}" srcOrd="0" destOrd="0" presId="urn:microsoft.com/office/officeart/2005/8/layout/radial5"/>
    <dgm:cxn modelId="{62DB1F2D-41E5-4B1F-8453-662B9AAFA79B}" type="presOf" srcId="{3DC6BA13-F383-4294-994A-2C9984878876}" destId="{33D8057D-CDA2-4799-A8AB-CFEEFB612940}" srcOrd="0" destOrd="0" presId="urn:microsoft.com/office/officeart/2005/8/layout/radial5"/>
    <dgm:cxn modelId="{5929D798-1CF8-43AE-8EDD-1FCE822FDF9E}" srcId="{C4278916-1AE4-4C09-9257-97325C5AAC1F}" destId="{E2E48654-C3A0-4D05-B208-7C67E39049A1}" srcOrd="0" destOrd="0" parTransId="{6F554418-055D-4795-913C-2344A71B89A3}" sibTransId="{FD9B14B5-509B-4A60-8537-975DADF1EA7C}"/>
    <dgm:cxn modelId="{38160B8C-3680-4A67-ADD3-B9DC5886A8C0}" srcId="{BA7164CE-AC1C-4A1E-82FF-C8573B744CBE}" destId="{1735FA8B-84EB-4B84-B4E8-9FD999518AD3}" srcOrd="1" destOrd="0" parTransId="{83E40ABA-11A4-4265-9BF0-7B4C4F4EC172}" sibTransId="{BD9EDE79-59A0-4F81-82F9-819C6DCE7241}"/>
    <dgm:cxn modelId="{0DD27217-CE44-4DA1-95C9-EDCD5E89D0D4}" type="presOf" srcId="{90A2F124-FC14-477E-85F2-D30EA80E885E}" destId="{C1C9A7F9-6647-4570-AC7F-DB22E33B8062}" srcOrd="0" destOrd="0" presId="urn:microsoft.com/office/officeart/2005/8/layout/radial5"/>
    <dgm:cxn modelId="{B839A22E-CE6D-4EC1-AE40-1334AC7EC666}" type="presOf" srcId="{6CFB8E82-ED83-405C-80FA-2B32B4050F52}" destId="{E4D201C1-FABF-4513-8F43-3BCA8A94344F}" srcOrd="0" destOrd="0" presId="urn:microsoft.com/office/officeart/2005/8/layout/radial5"/>
    <dgm:cxn modelId="{54579F7C-DFFE-475A-A44E-411620B5636A}" type="presOf" srcId="{76E39549-9059-4645-A911-D96CAF1C8DC2}" destId="{4DA7D0AE-A3D5-47ED-8FEB-720F68D6E77D}" srcOrd="0" destOrd="0" presId="urn:microsoft.com/office/officeart/2005/8/layout/radial5"/>
    <dgm:cxn modelId="{959586E5-750E-4066-986A-7535979DA3B2}" type="presOf" srcId="{3DC6BA13-F383-4294-994A-2C9984878876}" destId="{F5AEAF21-5E79-4D5C-8F5C-39989E7F693D}" srcOrd="1" destOrd="0" presId="urn:microsoft.com/office/officeart/2005/8/layout/radial5"/>
    <dgm:cxn modelId="{E3646772-66F1-4A81-820B-7E773AF447A4}" type="presOf" srcId="{6CFB8E82-ED83-405C-80FA-2B32B4050F52}" destId="{3477D5AA-CE71-470D-A872-CB90A343F0FB}" srcOrd="1" destOrd="0" presId="urn:microsoft.com/office/officeart/2005/8/layout/radial5"/>
    <dgm:cxn modelId="{48C298CB-D8D3-470F-BA93-2B52C92710B7}" type="presOf" srcId="{8421E6F8-91E5-4BCC-8690-F6DEBE2FBC9F}" destId="{5ACE9B67-9607-4ECD-9522-CDB7BC4BFECB}" srcOrd="0" destOrd="0" presId="urn:microsoft.com/office/officeart/2005/8/layout/radial5"/>
    <dgm:cxn modelId="{831C9E67-B7DA-445E-8D05-E4601209335F}" type="presOf" srcId="{423FE15C-7AF1-457E-B768-44D7105EB9D9}" destId="{4809E936-D30C-489C-B8B8-5FED1633A727}" srcOrd="0" destOrd="0" presId="urn:microsoft.com/office/officeart/2005/8/layout/radial5"/>
    <dgm:cxn modelId="{9ADA80D0-83A7-4A10-8FEB-7CA127F9C1A9}" type="presOf" srcId="{D69B8699-C385-454E-9FE4-897B1681A048}" destId="{F9E80997-234A-4169-8204-CD12A4B5C5C0}" srcOrd="0" destOrd="0" presId="urn:microsoft.com/office/officeart/2005/8/layout/radial5"/>
    <dgm:cxn modelId="{7FC0BF68-8331-4CEC-8FD9-42F20745AB2A}" srcId="{BA7164CE-AC1C-4A1E-82FF-C8573B744CBE}" destId="{C4278916-1AE4-4C09-9257-97325C5AAC1F}" srcOrd="0" destOrd="0" parTransId="{92B246C2-785A-4290-9FD1-10855B7F05B3}" sibTransId="{54D4A6A7-1C23-4C4C-BB00-2B2AA31EAE8F}"/>
    <dgm:cxn modelId="{6D23EC6C-3F31-45A9-B560-6AC63F4B1116}" srcId="{C4278916-1AE4-4C09-9257-97325C5AAC1F}" destId="{8421E6F8-91E5-4BCC-8690-F6DEBE2FBC9F}" srcOrd="6" destOrd="0" parTransId="{F646BE12-FABD-4681-9959-CE32664B517A}" sibTransId="{E9191E6F-6FE2-42B1-BDE5-34F732282003}"/>
    <dgm:cxn modelId="{CD1FF6A7-BD94-40C5-8135-3EF6FBEDBB53}" srcId="{C4278916-1AE4-4C09-9257-97325C5AAC1F}" destId="{063F6680-9B01-45BB-AD47-2F3297967645}" srcOrd="4" destOrd="0" parTransId="{D4B24B2F-719F-4351-8DF7-38B44F3B2A9A}" sibTransId="{CF2327DE-D3DE-45AA-B46D-2F49A5FF09EB}"/>
    <dgm:cxn modelId="{34C1EA32-5713-4184-B6BA-CBE9276B297C}" type="presOf" srcId="{170A4F78-7F2C-4EE5-BF3B-CBE5557EE509}" destId="{D61E4FEA-6AF7-4A5D-8695-3E9B20522689}" srcOrd="0" destOrd="0" presId="urn:microsoft.com/office/officeart/2005/8/layout/radial5"/>
    <dgm:cxn modelId="{911CCB3E-D2DA-4836-96D3-D70F76089FF0}" srcId="{C4278916-1AE4-4C09-9257-97325C5AAC1F}" destId="{170A4F78-7F2C-4EE5-BF3B-CBE5557EE509}" srcOrd="5" destOrd="0" parTransId="{423FE15C-7AF1-457E-B768-44D7105EB9D9}" sibTransId="{A878B70C-4375-47DE-AF63-233C9C7DD28D}"/>
    <dgm:cxn modelId="{237753BC-AEEE-4B90-943F-94BCF1254E96}" type="presOf" srcId="{BD0DEE72-58D2-41E4-9387-8BBE29C8E415}" destId="{E77C56E9-2824-4235-9204-4DE621AC5532}" srcOrd="0" destOrd="0" presId="urn:microsoft.com/office/officeart/2005/8/layout/radial5"/>
    <dgm:cxn modelId="{50D616D9-3D21-404B-BA94-2F5A0E5ABEB8}" srcId="{C4278916-1AE4-4C09-9257-97325C5AAC1F}" destId="{1A5CA701-C34F-4AE4-B0C6-7B810B0F3C35}" srcOrd="8" destOrd="0" parTransId="{33F66A2F-2DC1-4D65-A69F-E35A50FD92AC}" sibTransId="{DA1D5FF6-CEFE-4C53-A0C4-4DB6FAC7B17E}"/>
    <dgm:cxn modelId="{3EEB0637-22F3-4C88-903C-D16C6D032539}" type="presOf" srcId="{6F554418-055D-4795-913C-2344A71B89A3}" destId="{856F82E5-F2AD-4E0B-B582-A8B69F6F38B4}" srcOrd="1" destOrd="0" presId="urn:microsoft.com/office/officeart/2005/8/layout/radial5"/>
    <dgm:cxn modelId="{DC468B3A-4D9B-4E8E-8F11-3FC8D0863343}" type="presOf" srcId="{D4B24B2F-719F-4351-8DF7-38B44F3B2A9A}" destId="{8CF492DC-C590-4269-8D24-F82E784B6F83}" srcOrd="0" destOrd="0" presId="urn:microsoft.com/office/officeart/2005/8/layout/radial5"/>
    <dgm:cxn modelId="{71A77CF6-C560-4EA7-A1FB-BBD75C3D0BAF}" type="presOf" srcId="{6F554418-055D-4795-913C-2344A71B89A3}" destId="{F4C39B66-6584-46E1-90F0-F6DD566B8AEA}" srcOrd="0" destOrd="0" presId="urn:microsoft.com/office/officeart/2005/8/layout/radial5"/>
    <dgm:cxn modelId="{8800A8BA-EFFC-49D2-9635-9AC297029F1F}" type="presOf" srcId="{76E39549-9059-4645-A911-D96CAF1C8DC2}" destId="{5A43361A-8DAA-4511-A7AB-D87EBCBB496B}" srcOrd="1" destOrd="0" presId="urn:microsoft.com/office/officeart/2005/8/layout/radial5"/>
    <dgm:cxn modelId="{DD08560F-96FD-469F-9359-EF3B123F6C44}" type="presOf" srcId="{046E230D-F0B8-4FAE-9292-E8A624FFC626}" destId="{4ED898E8-AB15-4591-9A1F-FE3E71005953}" srcOrd="0" destOrd="0" presId="urn:microsoft.com/office/officeart/2005/8/layout/radial5"/>
    <dgm:cxn modelId="{D6DCBE7E-92B0-4380-A590-25C0721A3259}" srcId="{C4278916-1AE4-4C09-9257-97325C5AAC1F}" destId="{BD0DEE72-58D2-41E4-9387-8BBE29C8E415}" srcOrd="3" destOrd="0" parTransId="{76E39549-9059-4645-A911-D96CAF1C8DC2}" sibTransId="{0E7B99A0-7127-46F4-8085-3178E211EFC2}"/>
    <dgm:cxn modelId="{50DD39D7-E6FB-4473-9A3D-96E6F81A4057}" srcId="{BA7164CE-AC1C-4A1E-82FF-C8573B744CBE}" destId="{CA975C9F-FC21-4AC2-BDE3-A0FC031F4E0A}" srcOrd="3" destOrd="0" parTransId="{5D4AA843-7CB8-4C10-A6C2-FA03FD07EFE1}" sibTransId="{79D55E4B-9A40-40CD-AC1A-1D4A206CDB42}"/>
    <dgm:cxn modelId="{C6056E46-B7A2-4FD0-B718-B9E5B08E6F9E}" srcId="{C4278916-1AE4-4C09-9257-97325C5AAC1F}" destId="{8C11943E-858F-4279-AA10-1DBB1E4BCB0E}" srcOrd="9" destOrd="0" parTransId="{6CFB8E82-ED83-405C-80FA-2B32B4050F52}" sibTransId="{ADDBFB28-CA19-40C0-A5BC-546C50D757B5}"/>
    <dgm:cxn modelId="{7F6940FB-7269-440C-94E7-1D3A3AEC0B15}" type="presOf" srcId="{DFF9C4C6-E575-49BA-A2D5-7E37963122FA}" destId="{D45A8684-1EFC-4CD9-B9D9-C746FA9247AF}" srcOrd="0" destOrd="0" presId="urn:microsoft.com/office/officeart/2005/8/layout/radial5"/>
    <dgm:cxn modelId="{6017E517-B588-4774-870C-793269286891}" srcId="{BA7164CE-AC1C-4A1E-82FF-C8573B744CBE}" destId="{84EF4ABA-AA86-482B-9182-51260ED60456}" srcOrd="2" destOrd="0" parTransId="{2FF0C593-36E7-4EB3-909F-83E7CB95974E}" sibTransId="{65791EED-784B-41C0-8760-DEDF04BE7CA2}"/>
    <dgm:cxn modelId="{A4272DB6-E8F6-4A2C-B1FA-40D55401CE31}" type="presOf" srcId="{423FE15C-7AF1-457E-B768-44D7105EB9D9}" destId="{8967F39D-1EEA-4297-B450-E31DCEB529F3}" srcOrd="1" destOrd="0" presId="urn:microsoft.com/office/officeart/2005/8/layout/radial5"/>
    <dgm:cxn modelId="{0DC5BD39-EEDF-4C74-A678-C92F2C36BD67}" type="presOf" srcId="{E2E48654-C3A0-4D05-B208-7C67E39049A1}" destId="{4B6D573E-6564-4159-A77E-E80814BE1B35}" srcOrd="0" destOrd="0" presId="urn:microsoft.com/office/officeart/2005/8/layout/radial5"/>
    <dgm:cxn modelId="{930A07BD-60C8-4D52-BFA1-36F1E1129C7C}" srcId="{C4278916-1AE4-4C09-9257-97325C5AAC1F}" destId="{90A2F124-FC14-477E-85F2-D30EA80E885E}" srcOrd="10" destOrd="0" parTransId="{DE9C320F-E8D5-4420-9A88-4BE0A46B9E42}" sibTransId="{99653738-19BD-4ADE-BCAF-90928DF7AF44}"/>
    <dgm:cxn modelId="{C2B60CCB-541E-4098-BD0A-DECC6023F1CB}" type="presOf" srcId="{F646BE12-FABD-4681-9959-CE32664B517A}" destId="{D99D338C-D2FC-4418-B57B-8742DEC73F1E}" srcOrd="1" destOrd="0" presId="urn:microsoft.com/office/officeart/2005/8/layout/radial5"/>
    <dgm:cxn modelId="{A7C756B5-23CC-4DE7-949F-F2E23CCC5B78}" type="presOf" srcId="{D69B8699-C385-454E-9FE4-897B1681A048}" destId="{0730ECBA-B62F-40D8-8272-37B1B6A6701A}" srcOrd="1" destOrd="0" presId="urn:microsoft.com/office/officeart/2005/8/layout/radial5"/>
    <dgm:cxn modelId="{EBCD28CC-20A8-411E-A102-C7283B6AE383}" srcId="{C4278916-1AE4-4C09-9257-97325C5AAC1F}" destId="{2653AEB3-3C84-43D5-8C11-88758A534A5C}" srcOrd="7" destOrd="0" parTransId="{D69B8699-C385-454E-9FE4-897B1681A048}" sibTransId="{A25E873E-4E27-4BA0-A5F8-8B16F0799C28}"/>
    <dgm:cxn modelId="{DD12FCFA-9060-4A1D-9A82-2FA48B298385}" type="presOf" srcId="{F646BE12-FABD-4681-9959-CE32664B517A}" destId="{302FC16C-7E63-4936-B22B-076B984681F3}" srcOrd="0" destOrd="0" presId="urn:microsoft.com/office/officeart/2005/8/layout/radial5"/>
    <dgm:cxn modelId="{9BCA91E2-2575-4190-8E36-743BA5C256A3}" type="presOf" srcId="{C4278916-1AE4-4C09-9257-97325C5AAC1F}" destId="{7D215721-5BFC-4144-A6C0-16A4CEF65F79}" srcOrd="0" destOrd="0" presId="urn:microsoft.com/office/officeart/2005/8/layout/radial5"/>
    <dgm:cxn modelId="{1C220A68-4EC0-46B4-873E-8BC198E92A02}" type="presOf" srcId="{2653AEB3-3C84-43D5-8C11-88758A534A5C}" destId="{647B7BDD-AC5D-47B7-9608-D6417131F9C6}" srcOrd="0" destOrd="0" presId="urn:microsoft.com/office/officeart/2005/8/layout/radial5"/>
    <dgm:cxn modelId="{BDA70576-8A9F-4BA0-8B06-6C1963042EAA}" type="presOf" srcId="{87C3DF4B-FEF4-410B-B43A-51624B9C8A98}" destId="{39FC7118-0581-4E3D-A46F-9601CE95B9E2}" srcOrd="1" destOrd="0" presId="urn:microsoft.com/office/officeart/2005/8/layout/radial5"/>
    <dgm:cxn modelId="{94198EEB-7675-4A5C-BC56-03CD2ADDED94}" type="presOf" srcId="{063F6680-9B01-45BB-AD47-2F3297967645}" destId="{1B3B04F7-1A5F-4EF3-BC07-D6FE6489F518}" srcOrd="0" destOrd="0" presId="urn:microsoft.com/office/officeart/2005/8/layout/radial5"/>
    <dgm:cxn modelId="{A65C5EDF-C1BE-4BA4-9C37-DA56DE5D0424}" srcId="{CA975C9F-FC21-4AC2-BDE3-A0FC031F4E0A}" destId="{1EA4D11F-2A32-4DAA-AFAA-E69807D0B9BD}" srcOrd="0" destOrd="0" parTransId="{4EBC4D61-0AA4-433E-8538-D82870A5BB9B}" sibTransId="{A292FEB1-BD5A-4694-83AE-14B29DE2C945}"/>
    <dgm:cxn modelId="{B19896C1-F5DC-420D-877D-F62C8EE68FD5}" type="presParOf" srcId="{EE8A0862-0863-4660-AF86-04845A644E97}" destId="{7D215721-5BFC-4144-A6C0-16A4CEF65F79}" srcOrd="0" destOrd="0" presId="urn:microsoft.com/office/officeart/2005/8/layout/radial5"/>
    <dgm:cxn modelId="{798D24F8-A34B-4DB5-B126-3A3BC3A1CA3E}" type="presParOf" srcId="{EE8A0862-0863-4660-AF86-04845A644E97}" destId="{F4C39B66-6584-46E1-90F0-F6DD566B8AEA}" srcOrd="1" destOrd="0" presId="urn:microsoft.com/office/officeart/2005/8/layout/radial5"/>
    <dgm:cxn modelId="{4DD4F350-C046-4CBE-ABDF-CB102109D7DC}" type="presParOf" srcId="{F4C39B66-6584-46E1-90F0-F6DD566B8AEA}" destId="{856F82E5-F2AD-4E0B-B582-A8B69F6F38B4}" srcOrd="0" destOrd="0" presId="urn:microsoft.com/office/officeart/2005/8/layout/radial5"/>
    <dgm:cxn modelId="{377ED6CD-E5A2-4731-B215-D7F1202AAD68}" type="presParOf" srcId="{EE8A0862-0863-4660-AF86-04845A644E97}" destId="{4B6D573E-6564-4159-A77E-E80814BE1B35}" srcOrd="2" destOrd="0" presId="urn:microsoft.com/office/officeart/2005/8/layout/radial5"/>
    <dgm:cxn modelId="{6E465B63-3419-490C-8708-51A07703DE27}" type="presParOf" srcId="{EE8A0862-0863-4660-AF86-04845A644E97}" destId="{9EBF266A-EA36-4692-9ED8-A30F56CB641A}" srcOrd="3" destOrd="0" presId="urn:microsoft.com/office/officeart/2005/8/layout/radial5"/>
    <dgm:cxn modelId="{ECD88B83-C3E4-4CAA-9741-0A8C667A6A7F}" type="presParOf" srcId="{9EBF266A-EA36-4692-9ED8-A30F56CB641A}" destId="{39FC7118-0581-4E3D-A46F-9601CE95B9E2}" srcOrd="0" destOrd="0" presId="urn:microsoft.com/office/officeart/2005/8/layout/radial5"/>
    <dgm:cxn modelId="{8CDF7946-814C-4A8F-A368-660DF21806AD}" type="presParOf" srcId="{EE8A0862-0863-4660-AF86-04845A644E97}" destId="{4ED898E8-AB15-4591-9A1F-FE3E71005953}" srcOrd="4" destOrd="0" presId="urn:microsoft.com/office/officeart/2005/8/layout/radial5"/>
    <dgm:cxn modelId="{A00820FF-A652-44A6-8308-58F2E9DD722B}" type="presParOf" srcId="{EE8A0862-0863-4660-AF86-04845A644E97}" destId="{33D8057D-CDA2-4799-A8AB-CFEEFB612940}" srcOrd="5" destOrd="0" presId="urn:microsoft.com/office/officeart/2005/8/layout/radial5"/>
    <dgm:cxn modelId="{04437876-2A27-4EF9-8CC3-588D8CCB4C46}" type="presParOf" srcId="{33D8057D-CDA2-4799-A8AB-CFEEFB612940}" destId="{F5AEAF21-5E79-4D5C-8F5C-39989E7F693D}" srcOrd="0" destOrd="0" presId="urn:microsoft.com/office/officeart/2005/8/layout/radial5"/>
    <dgm:cxn modelId="{794D2724-927D-4ECE-A7B2-59FA0680F3B1}" type="presParOf" srcId="{EE8A0862-0863-4660-AF86-04845A644E97}" destId="{D45A8684-1EFC-4CD9-B9D9-C746FA9247AF}" srcOrd="6" destOrd="0" presId="urn:microsoft.com/office/officeart/2005/8/layout/radial5"/>
    <dgm:cxn modelId="{9E95E8BD-129C-4B81-9102-C9CD7F6F0D23}" type="presParOf" srcId="{EE8A0862-0863-4660-AF86-04845A644E97}" destId="{4DA7D0AE-A3D5-47ED-8FEB-720F68D6E77D}" srcOrd="7" destOrd="0" presId="urn:microsoft.com/office/officeart/2005/8/layout/radial5"/>
    <dgm:cxn modelId="{D2B325EE-B6DF-4DA8-9BF6-2E6DA059C7E8}" type="presParOf" srcId="{4DA7D0AE-A3D5-47ED-8FEB-720F68D6E77D}" destId="{5A43361A-8DAA-4511-A7AB-D87EBCBB496B}" srcOrd="0" destOrd="0" presId="urn:microsoft.com/office/officeart/2005/8/layout/radial5"/>
    <dgm:cxn modelId="{19EA6557-59B0-4834-98A6-D942924C2EE9}" type="presParOf" srcId="{EE8A0862-0863-4660-AF86-04845A644E97}" destId="{E77C56E9-2824-4235-9204-4DE621AC5532}" srcOrd="8" destOrd="0" presId="urn:microsoft.com/office/officeart/2005/8/layout/radial5"/>
    <dgm:cxn modelId="{9D415295-2270-4C07-B097-FFE4EDF28205}" type="presParOf" srcId="{EE8A0862-0863-4660-AF86-04845A644E97}" destId="{8CF492DC-C590-4269-8D24-F82E784B6F83}" srcOrd="9" destOrd="0" presId="urn:microsoft.com/office/officeart/2005/8/layout/radial5"/>
    <dgm:cxn modelId="{7461C858-330F-4A5B-9091-6E181127FF57}" type="presParOf" srcId="{8CF492DC-C590-4269-8D24-F82E784B6F83}" destId="{40694C7C-55C8-4820-ABB8-CD68D92CCD17}" srcOrd="0" destOrd="0" presId="urn:microsoft.com/office/officeart/2005/8/layout/radial5"/>
    <dgm:cxn modelId="{7566A666-7E3C-4EBA-8C55-25D0E042293C}" type="presParOf" srcId="{EE8A0862-0863-4660-AF86-04845A644E97}" destId="{1B3B04F7-1A5F-4EF3-BC07-D6FE6489F518}" srcOrd="10" destOrd="0" presId="urn:microsoft.com/office/officeart/2005/8/layout/radial5"/>
    <dgm:cxn modelId="{5F65E4CC-9B30-40FB-8403-2ED23B8FB5EC}" type="presParOf" srcId="{EE8A0862-0863-4660-AF86-04845A644E97}" destId="{4809E936-D30C-489C-B8B8-5FED1633A727}" srcOrd="11" destOrd="0" presId="urn:microsoft.com/office/officeart/2005/8/layout/radial5"/>
    <dgm:cxn modelId="{AA00235F-8BD2-40FD-9E9E-1E505AB1D08E}" type="presParOf" srcId="{4809E936-D30C-489C-B8B8-5FED1633A727}" destId="{8967F39D-1EEA-4297-B450-E31DCEB529F3}" srcOrd="0" destOrd="0" presId="urn:microsoft.com/office/officeart/2005/8/layout/radial5"/>
    <dgm:cxn modelId="{7C2B23FB-41EC-4528-A76F-E46EAEA688AB}" type="presParOf" srcId="{EE8A0862-0863-4660-AF86-04845A644E97}" destId="{D61E4FEA-6AF7-4A5D-8695-3E9B20522689}" srcOrd="12" destOrd="0" presId="urn:microsoft.com/office/officeart/2005/8/layout/radial5"/>
    <dgm:cxn modelId="{70CA8908-9733-4927-A385-E5B62D380BBF}" type="presParOf" srcId="{EE8A0862-0863-4660-AF86-04845A644E97}" destId="{302FC16C-7E63-4936-B22B-076B984681F3}" srcOrd="13" destOrd="0" presId="urn:microsoft.com/office/officeart/2005/8/layout/radial5"/>
    <dgm:cxn modelId="{90CF1AED-3A22-4590-980B-3CAA86E2B866}" type="presParOf" srcId="{302FC16C-7E63-4936-B22B-076B984681F3}" destId="{D99D338C-D2FC-4418-B57B-8742DEC73F1E}" srcOrd="0" destOrd="0" presId="urn:microsoft.com/office/officeart/2005/8/layout/radial5"/>
    <dgm:cxn modelId="{5EE19812-50FD-40A9-B58C-97D6E8F1BDBF}" type="presParOf" srcId="{EE8A0862-0863-4660-AF86-04845A644E97}" destId="{5ACE9B67-9607-4ECD-9522-CDB7BC4BFECB}" srcOrd="14" destOrd="0" presId="urn:microsoft.com/office/officeart/2005/8/layout/radial5"/>
    <dgm:cxn modelId="{7C0F80DF-8AB3-4A22-B18A-D6FF88E59512}" type="presParOf" srcId="{EE8A0862-0863-4660-AF86-04845A644E97}" destId="{F9E80997-234A-4169-8204-CD12A4B5C5C0}" srcOrd="15" destOrd="0" presId="urn:microsoft.com/office/officeart/2005/8/layout/radial5"/>
    <dgm:cxn modelId="{CFDE2EE4-14B2-476D-AFC6-DEC5F6B94C82}" type="presParOf" srcId="{F9E80997-234A-4169-8204-CD12A4B5C5C0}" destId="{0730ECBA-B62F-40D8-8272-37B1B6A6701A}" srcOrd="0" destOrd="0" presId="urn:microsoft.com/office/officeart/2005/8/layout/radial5"/>
    <dgm:cxn modelId="{D8D6A726-57B1-4250-B060-B78BA2423F36}" type="presParOf" srcId="{EE8A0862-0863-4660-AF86-04845A644E97}" destId="{647B7BDD-AC5D-47B7-9608-D6417131F9C6}" srcOrd="16" destOrd="0" presId="urn:microsoft.com/office/officeart/2005/8/layout/radial5"/>
    <dgm:cxn modelId="{C5983455-1431-4FCB-BFC5-39FDBFF1C1C2}" type="presParOf" srcId="{EE8A0862-0863-4660-AF86-04845A644E97}" destId="{AA7DCF01-A2D6-4C8B-8E66-E5899EA232BE}" srcOrd="17" destOrd="0" presId="urn:microsoft.com/office/officeart/2005/8/layout/radial5"/>
    <dgm:cxn modelId="{9CE24891-8587-44C1-9E4D-80DFF3065797}" type="presParOf" srcId="{AA7DCF01-A2D6-4C8B-8E66-E5899EA232BE}" destId="{5045755B-7DC2-4936-AE90-CE20DEC47397}" srcOrd="0" destOrd="0" presId="urn:microsoft.com/office/officeart/2005/8/layout/radial5"/>
    <dgm:cxn modelId="{99E8BEBA-1E62-4921-A533-FF6D97D4E2F9}" type="presParOf" srcId="{EE8A0862-0863-4660-AF86-04845A644E97}" destId="{E8DF697F-AB57-4D56-A653-46875DE906C2}" srcOrd="18" destOrd="0" presId="urn:microsoft.com/office/officeart/2005/8/layout/radial5"/>
    <dgm:cxn modelId="{30C74F63-4397-45F1-8272-143887F8065D}" type="presParOf" srcId="{EE8A0862-0863-4660-AF86-04845A644E97}" destId="{E4D201C1-FABF-4513-8F43-3BCA8A94344F}" srcOrd="19" destOrd="0" presId="urn:microsoft.com/office/officeart/2005/8/layout/radial5"/>
    <dgm:cxn modelId="{C6984648-FD26-495F-A397-0A2632670FFE}" type="presParOf" srcId="{E4D201C1-FABF-4513-8F43-3BCA8A94344F}" destId="{3477D5AA-CE71-470D-A872-CB90A343F0FB}" srcOrd="0" destOrd="0" presId="urn:microsoft.com/office/officeart/2005/8/layout/radial5"/>
    <dgm:cxn modelId="{FCD314F9-9BE9-4C02-8196-5FA4913BFDD8}" type="presParOf" srcId="{EE8A0862-0863-4660-AF86-04845A644E97}" destId="{D6D05779-C914-452D-AEE9-C988E5675FD1}" srcOrd="20" destOrd="0" presId="urn:microsoft.com/office/officeart/2005/8/layout/radial5"/>
    <dgm:cxn modelId="{07D2BC5F-DD9A-4CCD-81A3-2EB8639CAB9C}" type="presParOf" srcId="{EE8A0862-0863-4660-AF86-04845A644E97}" destId="{CAACD628-1A67-4B54-AEAD-971F0D222BA9}" srcOrd="21" destOrd="0" presId="urn:microsoft.com/office/officeart/2005/8/layout/radial5"/>
    <dgm:cxn modelId="{385ECC66-E36C-4430-BBAD-CC959CC089DF}" type="presParOf" srcId="{CAACD628-1A67-4B54-AEAD-971F0D222BA9}" destId="{A282222D-9BF4-4FC2-8CDF-81A4EBF845CC}" srcOrd="0" destOrd="0" presId="urn:microsoft.com/office/officeart/2005/8/layout/radial5"/>
    <dgm:cxn modelId="{3FC12A64-99CC-47E5-9844-8E51D60D2042}" type="presParOf" srcId="{EE8A0862-0863-4660-AF86-04845A644E97}" destId="{C1C9A7F9-6647-4570-AC7F-DB22E33B8062}" srcOrd="2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8C5D0FF-21F9-48D3-8E9F-4640207AA2E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5FF0753-B760-49E4-9EA5-E7AFD7B297C5}">
      <dgm:prSet phldrT="[Text]" custT="1"/>
      <dgm:spPr>
        <a:solidFill>
          <a:srgbClr val="66FF33"/>
        </a:solidFill>
      </dgm:spPr>
      <dgm:t>
        <a:bodyPr/>
        <a:lstStyle/>
        <a:p>
          <a:r>
            <a:rPr lang="uk-UA" sz="18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Строки проекту</a:t>
          </a:r>
          <a:endParaRPr lang="uk-UA" sz="18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A9B757B-D671-483E-B96F-4B7D6AF798D1}" type="parTrans" cxnId="{D88F4205-F6E6-4AF2-8626-994BC0FEA2D8}">
      <dgm:prSet/>
      <dgm:spPr/>
      <dgm:t>
        <a:bodyPr/>
        <a:lstStyle/>
        <a:p>
          <a:endParaRPr lang="uk-UA"/>
        </a:p>
      </dgm:t>
    </dgm:pt>
    <dgm:pt modelId="{D451CD23-B026-4B0F-A825-B5886EF82CB8}" type="sibTrans" cxnId="{D88F4205-F6E6-4AF2-8626-994BC0FEA2D8}">
      <dgm:prSet/>
      <dgm:spPr/>
      <dgm:t>
        <a:bodyPr/>
        <a:lstStyle/>
        <a:p>
          <a:endParaRPr lang="uk-UA"/>
        </a:p>
      </dgm:t>
    </dgm:pt>
    <dgm:pt modelId="{741932E7-DC56-41C8-8CCA-E75776AA178A}">
      <dgm:prSet phldrT="[Text]"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uk-UA" sz="1600" b="1" i="1" dirty="0" smtClean="0">
              <a:latin typeface="Arial" pitchFamily="34" charset="0"/>
              <a:cs typeface="Arial" pitchFamily="34" charset="0"/>
            </a:rPr>
            <a:t>2011 рік – по сьогодні (враховуючи зміни в законодавстві та бізнес-процесах)</a:t>
          </a:r>
          <a:endParaRPr lang="uk-UA" sz="1600" b="1" i="1" dirty="0">
            <a:latin typeface="Arial" pitchFamily="34" charset="0"/>
            <a:cs typeface="Arial" pitchFamily="34" charset="0"/>
          </a:endParaRPr>
        </a:p>
      </dgm:t>
    </dgm:pt>
    <dgm:pt modelId="{47321928-AF0F-4DD0-A350-434B16A911C7}" type="parTrans" cxnId="{7B5DDA8E-FA40-4F1F-9BC1-A419708711E9}">
      <dgm:prSet/>
      <dgm:spPr/>
      <dgm:t>
        <a:bodyPr/>
        <a:lstStyle/>
        <a:p>
          <a:endParaRPr lang="uk-UA"/>
        </a:p>
      </dgm:t>
    </dgm:pt>
    <dgm:pt modelId="{A3E70B37-9014-40C8-84DA-A09CBB791338}" type="sibTrans" cxnId="{7B5DDA8E-FA40-4F1F-9BC1-A419708711E9}">
      <dgm:prSet/>
      <dgm:spPr/>
      <dgm:t>
        <a:bodyPr/>
        <a:lstStyle/>
        <a:p>
          <a:endParaRPr lang="uk-UA"/>
        </a:p>
      </dgm:t>
    </dgm:pt>
    <dgm:pt modelId="{03893C2F-AFB5-44FF-908C-2148BA3B737D}">
      <dgm:prSet phldrT="[Text]" custT="1"/>
      <dgm:spPr>
        <a:solidFill>
          <a:srgbClr val="66FF33"/>
        </a:solidFill>
      </dgm:spPr>
      <dgm:t>
        <a:bodyPr/>
        <a:lstStyle/>
        <a:p>
          <a:r>
            <a:rPr lang="uk-UA" sz="18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Вартість проекту</a:t>
          </a:r>
          <a:endParaRPr lang="uk-UA" sz="18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5FEF484-AC6A-4338-A1E9-C4661B29A81D}" type="parTrans" cxnId="{FB9B6C04-A7DF-4709-8927-235EBB697C1F}">
      <dgm:prSet/>
      <dgm:spPr/>
      <dgm:t>
        <a:bodyPr/>
        <a:lstStyle/>
        <a:p>
          <a:endParaRPr lang="uk-UA"/>
        </a:p>
      </dgm:t>
    </dgm:pt>
    <dgm:pt modelId="{2DD19EE3-8E06-48F0-B035-5A34E86B3689}" type="sibTrans" cxnId="{FB9B6C04-A7DF-4709-8927-235EBB697C1F}">
      <dgm:prSet/>
      <dgm:spPr/>
      <dgm:t>
        <a:bodyPr/>
        <a:lstStyle/>
        <a:p>
          <a:endParaRPr lang="uk-UA"/>
        </a:p>
      </dgm:t>
    </dgm:pt>
    <dgm:pt modelId="{2BD29593-5BF7-447A-9F09-E41D1022BC24}">
      <dgm:prSet phldrT="[Text]"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uk-UA" sz="16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990 000 грн.</a:t>
          </a:r>
          <a:endParaRPr lang="uk-UA" sz="16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F11844B-4D71-4CB1-A922-253C865C6AA1}" type="parTrans" cxnId="{1B5266AD-27D0-46AA-85E4-6437D984F23E}">
      <dgm:prSet/>
      <dgm:spPr/>
      <dgm:t>
        <a:bodyPr/>
        <a:lstStyle/>
        <a:p>
          <a:endParaRPr lang="uk-UA"/>
        </a:p>
      </dgm:t>
    </dgm:pt>
    <dgm:pt modelId="{32B9E836-4B3F-4666-80B4-19FD487232CF}" type="sibTrans" cxnId="{1B5266AD-27D0-46AA-85E4-6437D984F23E}">
      <dgm:prSet/>
      <dgm:spPr/>
      <dgm:t>
        <a:bodyPr/>
        <a:lstStyle/>
        <a:p>
          <a:endParaRPr lang="uk-UA"/>
        </a:p>
      </dgm:t>
    </dgm:pt>
    <dgm:pt modelId="{8CBB2D39-A6CF-41BD-9C14-856597F6BAA6}">
      <dgm:prSet phldrT="[Text]" custT="1"/>
      <dgm:spPr>
        <a:solidFill>
          <a:srgbClr val="66FF33"/>
        </a:solidFill>
      </dgm:spPr>
      <dgm:t>
        <a:bodyPr/>
        <a:lstStyle/>
        <a:p>
          <a:r>
            <a:rPr lang="uk-UA" sz="18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Економія (робочий час)</a:t>
          </a:r>
          <a:endParaRPr lang="uk-UA" sz="18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EB625D5-37ED-47C2-B45C-4444635F2F46}" type="parTrans" cxnId="{292005E7-C0E6-4F2E-B609-C1FA7823C726}">
      <dgm:prSet/>
      <dgm:spPr/>
      <dgm:t>
        <a:bodyPr/>
        <a:lstStyle/>
        <a:p>
          <a:endParaRPr lang="uk-UA"/>
        </a:p>
      </dgm:t>
    </dgm:pt>
    <dgm:pt modelId="{B0D71455-3BEF-4217-B172-1E818D7CE416}" type="sibTrans" cxnId="{292005E7-C0E6-4F2E-B609-C1FA7823C726}">
      <dgm:prSet/>
      <dgm:spPr/>
      <dgm:t>
        <a:bodyPr/>
        <a:lstStyle/>
        <a:p>
          <a:endParaRPr lang="uk-UA"/>
        </a:p>
      </dgm:t>
    </dgm:pt>
    <dgm:pt modelId="{661ECAE4-36D2-4A9F-B0B4-599F09AD3DFC}">
      <dgm:prSet phldrT="[Text]"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en-US" sz="16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285</a:t>
          </a:r>
          <a:r>
            <a:rPr lang="uk-UA" sz="16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000 грн. </a:t>
          </a:r>
          <a:r>
            <a:rPr lang="en-US" sz="16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/ </a:t>
          </a:r>
          <a:r>
            <a:rPr lang="uk-UA" sz="16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рік</a:t>
          </a:r>
          <a:endParaRPr lang="uk-UA" sz="1600" b="1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0C078BB-86BE-43C0-989D-F005312B1FF2}" type="parTrans" cxnId="{E1765E51-AFB0-417B-8D98-C9DA4581D750}">
      <dgm:prSet/>
      <dgm:spPr/>
      <dgm:t>
        <a:bodyPr/>
        <a:lstStyle/>
        <a:p>
          <a:endParaRPr lang="uk-UA"/>
        </a:p>
      </dgm:t>
    </dgm:pt>
    <dgm:pt modelId="{CC8401D7-6F7F-4E07-86C5-BE927E24CB4F}" type="sibTrans" cxnId="{E1765E51-AFB0-417B-8D98-C9DA4581D750}">
      <dgm:prSet/>
      <dgm:spPr/>
      <dgm:t>
        <a:bodyPr/>
        <a:lstStyle/>
        <a:p>
          <a:endParaRPr lang="uk-UA"/>
        </a:p>
      </dgm:t>
    </dgm:pt>
    <dgm:pt modelId="{80F3A07A-B768-4CAB-AE22-A8C68FA36B74}" type="pres">
      <dgm:prSet presAssocID="{88C5D0FF-21F9-48D3-8E9F-4640207AA2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7959723-F41D-48A4-A0BC-73645AF6F58A}" type="pres">
      <dgm:prSet presAssocID="{75FF0753-B760-49E4-9EA5-E7AFD7B297C5}" presName="linNode" presStyleCnt="0"/>
      <dgm:spPr/>
    </dgm:pt>
    <dgm:pt modelId="{8B369216-9C94-4F07-B962-DAD9A8D17F82}" type="pres">
      <dgm:prSet presAssocID="{75FF0753-B760-49E4-9EA5-E7AFD7B297C5}" presName="parentText" presStyleLbl="node1" presStyleIdx="0" presStyleCnt="3" custScaleX="13167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59082D5-2DCC-4C3D-B6F7-FDB27C13611B}" type="pres">
      <dgm:prSet presAssocID="{75FF0753-B760-49E4-9EA5-E7AFD7B297C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8967C8-7880-458D-AE36-F41002D79476}" type="pres">
      <dgm:prSet presAssocID="{D451CD23-B026-4B0F-A825-B5886EF82CB8}" presName="sp" presStyleCnt="0"/>
      <dgm:spPr/>
    </dgm:pt>
    <dgm:pt modelId="{6DDA26CD-609B-4E1E-9FED-F635310781FF}" type="pres">
      <dgm:prSet presAssocID="{03893C2F-AFB5-44FF-908C-2148BA3B737D}" presName="linNode" presStyleCnt="0"/>
      <dgm:spPr/>
    </dgm:pt>
    <dgm:pt modelId="{21A851B2-9743-40E3-BED7-F33470FB9CE3}" type="pres">
      <dgm:prSet presAssocID="{03893C2F-AFB5-44FF-908C-2148BA3B737D}" presName="parentText" presStyleLbl="node1" presStyleIdx="1" presStyleCnt="3" custScaleX="12988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20DDC5-B017-4616-84B9-502E5EFCE3BF}" type="pres">
      <dgm:prSet presAssocID="{03893C2F-AFB5-44FF-908C-2148BA3B737D}" presName="descendantText" presStyleLbl="alignAccFollowNode1" presStyleIdx="1" presStyleCnt="3" custLinFactNeighborX="-917" custLinFactNeighborY="197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E92E122-3779-42AB-AEDA-DB9EA832133C}" type="pres">
      <dgm:prSet presAssocID="{2DD19EE3-8E06-48F0-B035-5A34E86B3689}" presName="sp" presStyleCnt="0"/>
      <dgm:spPr/>
    </dgm:pt>
    <dgm:pt modelId="{3D3A5E40-0281-4360-A61E-4E6F6BBF1AEF}" type="pres">
      <dgm:prSet presAssocID="{8CBB2D39-A6CF-41BD-9C14-856597F6BAA6}" presName="linNode" presStyleCnt="0"/>
      <dgm:spPr/>
    </dgm:pt>
    <dgm:pt modelId="{C3EDB8BD-24EA-40F8-93A3-C99423843C9C}" type="pres">
      <dgm:prSet presAssocID="{8CBB2D39-A6CF-41BD-9C14-856597F6BAA6}" presName="parentText" presStyleLbl="node1" presStyleIdx="2" presStyleCnt="3" custScaleX="13161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8ADFAE-76F2-4A2F-906B-437D345012D8}" type="pres">
      <dgm:prSet presAssocID="{8CBB2D39-A6CF-41BD-9C14-856597F6BAA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88F4205-F6E6-4AF2-8626-994BC0FEA2D8}" srcId="{88C5D0FF-21F9-48D3-8E9F-4640207AA2E0}" destId="{75FF0753-B760-49E4-9EA5-E7AFD7B297C5}" srcOrd="0" destOrd="0" parTransId="{2A9B757B-D671-483E-B96F-4B7D6AF798D1}" sibTransId="{D451CD23-B026-4B0F-A825-B5886EF82CB8}"/>
    <dgm:cxn modelId="{112B42CA-990C-4F25-AF9E-820C4621262C}" type="presOf" srcId="{75FF0753-B760-49E4-9EA5-E7AFD7B297C5}" destId="{8B369216-9C94-4F07-B962-DAD9A8D17F82}" srcOrd="0" destOrd="0" presId="urn:microsoft.com/office/officeart/2005/8/layout/vList5"/>
    <dgm:cxn modelId="{292005E7-C0E6-4F2E-B609-C1FA7823C726}" srcId="{88C5D0FF-21F9-48D3-8E9F-4640207AA2E0}" destId="{8CBB2D39-A6CF-41BD-9C14-856597F6BAA6}" srcOrd="2" destOrd="0" parTransId="{7EB625D5-37ED-47C2-B45C-4444635F2F46}" sibTransId="{B0D71455-3BEF-4217-B172-1E818D7CE416}"/>
    <dgm:cxn modelId="{D55EF39F-3785-40F9-9EC7-71B28F6250FB}" type="presOf" srcId="{2BD29593-5BF7-447A-9F09-E41D1022BC24}" destId="{2020DDC5-B017-4616-84B9-502E5EFCE3BF}" srcOrd="0" destOrd="0" presId="urn:microsoft.com/office/officeart/2005/8/layout/vList5"/>
    <dgm:cxn modelId="{363934F7-CFE4-4270-94DF-23F693050BCC}" type="presOf" srcId="{741932E7-DC56-41C8-8CCA-E75776AA178A}" destId="{F59082D5-2DCC-4C3D-B6F7-FDB27C13611B}" srcOrd="0" destOrd="0" presId="urn:microsoft.com/office/officeart/2005/8/layout/vList5"/>
    <dgm:cxn modelId="{E1765E51-AFB0-417B-8D98-C9DA4581D750}" srcId="{8CBB2D39-A6CF-41BD-9C14-856597F6BAA6}" destId="{661ECAE4-36D2-4A9F-B0B4-599F09AD3DFC}" srcOrd="0" destOrd="0" parTransId="{20C078BB-86BE-43C0-989D-F005312B1FF2}" sibTransId="{CC8401D7-6F7F-4E07-86C5-BE927E24CB4F}"/>
    <dgm:cxn modelId="{7C565140-B296-4B93-B382-6F82A609AB6D}" type="presOf" srcId="{8CBB2D39-A6CF-41BD-9C14-856597F6BAA6}" destId="{C3EDB8BD-24EA-40F8-93A3-C99423843C9C}" srcOrd="0" destOrd="0" presId="urn:microsoft.com/office/officeart/2005/8/layout/vList5"/>
    <dgm:cxn modelId="{FB9B6C04-A7DF-4709-8927-235EBB697C1F}" srcId="{88C5D0FF-21F9-48D3-8E9F-4640207AA2E0}" destId="{03893C2F-AFB5-44FF-908C-2148BA3B737D}" srcOrd="1" destOrd="0" parTransId="{05FEF484-AC6A-4338-A1E9-C4661B29A81D}" sibTransId="{2DD19EE3-8E06-48F0-B035-5A34E86B3689}"/>
    <dgm:cxn modelId="{473A5CFF-973C-4728-BDA5-70A4A62C9F2F}" type="presOf" srcId="{03893C2F-AFB5-44FF-908C-2148BA3B737D}" destId="{21A851B2-9743-40E3-BED7-F33470FB9CE3}" srcOrd="0" destOrd="0" presId="urn:microsoft.com/office/officeart/2005/8/layout/vList5"/>
    <dgm:cxn modelId="{1B5266AD-27D0-46AA-85E4-6437D984F23E}" srcId="{03893C2F-AFB5-44FF-908C-2148BA3B737D}" destId="{2BD29593-5BF7-447A-9F09-E41D1022BC24}" srcOrd="0" destOrd="0" parTransId="{4F11844B-4D71-4CB1-A922-253C865C6AA1}" sibTransId="{32B9E836-4B3F-4666-80B4-19FD487232CF}"/>
    <dgm:cxn modelId="{3A339B33-16A0-44FB-8EB7-D1FFE1FA40FE}" type="presOf" srcId="{88C5D0FF-21F9-48D3-8E9F-4640207AA2E0}" destId="{80F3A07A-B768-4CAB-AE22-A8C68FA36B74}" srcOrd="0" destOrd="0" presId="urn:microsoft.com/office/officeart/2005/8/layout/vList5"/>
    <dgm:cxn modelId="{7B5DDA8E-FA40-4F1F-9BC1-A419708711E9}" srcId="{75FF0753-B760-49E4-9EA5-E7AFD7B297C5}" destId="{741932E7-DC56-41C8-8CCA-E75776AA178A}" srcOrd="0" destOrd="0" parTransId="{47321928-AF0F-4DD0-A350-434B16A911C7}" sibTransId="{A3E70B37-9014-40C8-84DA-A09CBB791338}"/>
    <dgm:cxn modelId="{C5B9D187-646A-4C94-ACA5-E2A50BD14A32}" type="presOf" srcId="{661ECAE4-36D2-4A9F-B0B4-599F09AD3DFC}" destId="{358ADFAE-76F2-4A2F-906B-437D345012D8}" srcOrd="0" destOrd="0" presId="urn:microsoft.com/office/officeart/2005/8/layout/vList5"/>
    <dgm:cxn modelId="{6C5E9A6A-D0A3-4138-B9EC-6F37EADF35FC}" type="presParOf" srcId="{80F3A07A-B768-4CAB-AE22-A8C68FA36B74}" destId="{A7959723-F41D-48A4-A0BC-73645AF6F58A}" srcOrd="0" destOrd="0" presId="urn:microsoft.com/office/officeart/2005/8/layout/vList5"/>
    <dgm:cxn modelId="{EA268727-35D3-4FD8-84BF-B39A4B36A2D5}" type="presParOf" srcId="{A7959723-F41D-48A4-A0BC-73645AF6F58A}" destId="{8B369216-9C94-4F07-B962-DAD9A8D17F82}" srcOrd="0" destOrd="0" presId="urn:microsoft.com/office/officeart/2005/8/layout/vList5"/>
    <dgm:cxn modelId="{F705E7F9-6257-4BE5-A6C7-8D4CEA6D483A}" type="presParOf" srcId="{A7959723-F41D-48A4-A0BC-73645AF6F58A}" destId="{F59082D5-2DCC-4C3D-B6F7-FDB27C13611B}" srcOrd="1" destOrd="0" presId="urn:microsoft.com/office/officeart/2005/8/layout/vList5"/>
    <dgm:cxn modelId="{D3F6DE84-F7FB-47FC-BD01-56FA139CD093}" type="presParOf" srcId="{80F3A07A-B768-4CAB-AE22-A8C68FA36B74}" destId="{F98967C8-7880-458D-AE36-F41002D79476}" srcOrd="1" destOrd="0" presId="urn:microsoft.com/office/officeart/2005/8/layout/vList5"/>
    <dgm:cxn modelId="{82741D63-7604-465B-A2F6-1ED761FD1457}" type="presParOf" srcId="{80F3A07A-B768-4CAB-AE22-A8C68FA36B74}" destId="{6DDA26CD-609B-4E1E-9FED-F635310781FF}" srcOrd="2" destOrd="0" presId="urn:microsoft.com/office/officeart/2005/8/layout/vList5"/>
    <dgm:cxn modelId="{0A36235C-7852-4A86-86DC-747382AF2246}" type="presParOf" srcId="{6DDA26CD-609B-4E1E-9FED-F635310781FF}" destId="{21A851B2-9743-40E3-BED7-F33470FB9CE3}" srcOrd="0" destOrd="0" presId="urn:microsoft.com/office/officeart/2005/8/layout/vList5"/>
    <dgm:cxn modelId="{57094A46-D067-4267-9B1E-540D4335EC33}" type="presParOf" srcId="{6DDA26CD-609B-4E1E-9FED-F635310781FF}" destId="{2020DDC5-B017-4616-84B9-502E5EFCE3BF}" srcOrd="1" destOrd="0" presId="urn:microsoft.com/office/officeart/2005/8/layout/vList5"/>
    <dgm:cxn modelId="{7DCFDE55-8789-459B-9723-213B3C4A64EA}" type="presParOf" srcId="{80F3A07A-B768-4CAB-AE22-A8C68FA36B74}" destId="{AE92E122-3779-42AB-AEDA-DB9EA832133C}" srcOrd="3" destOrd="0" presId="urn:microsoft.com/office/officeart/2005/8/layout/vList5"/>
    <dgm:cxn modelId="{FEB16198-8F8C-4119-92A9-4771064720DA}" type="presParOf" srcId="{80F3A07A-B768-4CAB-AE22-A8C68FA36B74}" destId="{3D3A5E40-0281-4360-A61E-4E6F6BBF1AEF}" srcOrd="4" destOrd="0" presId="urn:microsoft.com/office/officeart/2005/8/layout/vList5"/>
    <dgm:cxn modelId="{B0C3C214-FD62-4E1B-B2DF-30D334830BCB}" type="presParOf" srcId="{3D3A5E40-0281-4360-A61E-4E6F6BBF1AEF}" destId="{C3EDB8BD-24EA-40F8-93A3-C99423843C9C}" srcOrd="0" destOrd="0" presId="urn:microsoft.com/office/officeart/2005/8/layout/vList5"/>
    <dgm:cxn modelId="{6F127FAA-FFAC-42FA-A470-7B887225AAE0}" type="presParOf" srcId="{3D3A5E40-0281-4360-A61E-4E6F6BBF1AEF}" destId="{358ADFAE-76F2-4A2F-906B-437D345012D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500C4-9A93-482F-9116-CE31F13E7034}">
      <dsp:nvSpPr>
        <dsp:cNvPr id="0" name=""/>
        <dsp:cNvSpPr/>
      </dsp:nvSpPr>
      <dsp:spPr>
        <a:xfrm rot="16200000">
          <a:off x="901056" y="-897345"/>
          <a:ext cx="1705771" cy="3500462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Управління активами</a:t>
          </a:r>
          <a:r>
            <a:rPr lang="en-US" sz="1500" kern="1200" dirty="0" smtClean="0"/>
            <a:t>: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Gamma</a:t>
          </a:r>
          <a:r>
            <a:rPr lang="uk-UA" sz="2000" kern="1200" dirty="0" smtClean="0"/>
            <a:t>, </a:t>
          </a:r>
          <a:r>
            <a:rPr lang="en-US" sz="2000" kern="1200" dirty="0" smtClean="0"/>
            <a:t>Comarch</a:t>
          </a:r>
          <a:r>
            <a:rPr lang="en-US" sz="1600" kern="1200" dirty="0" smtClean="0"/>
            <a:t>…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 smtClean="0"/>
        </a:p>
      </dsp:txBody>
      <dsp:txXfrm rot="5400000">
        <a:off x="3710" y="0"/>
        <a:ext cx="3500462" cy="1279328"/>
      </dsp:txXfrm>
    </dsp:sp>
    <dsp:sp modelId="{7D315F5C-F0BB-4C3C-80A1-EA2BD5042125}">
      <dsp:nvSpPr>
        <dsp:cNvPr id="0" name=""/>
        <dsp:cNvSpPr/>
      </dsp:nvSpPr>
      <dsp:spPr>
        <a:xfrm>
          <a:off x="3488595" y="0"/>
          <a:ext cx="3500462" cy="1705771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Бек офіс</a:t>
          </a:r>
          <a:r>
            <a:rPr lang="en-US" sz="1900" kern="1200" dirty="0" smtClean="0"/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BIT </a:t>
          </a:r>
          <a:r>
            <a:rPr lang="en-US" sz="1900" kern="1200" dirty="0" err="1" smtClean="0"/>
            <a:t>eAsset</a:t>
          </a:r>
          <a:r>
            <a:rPr lang="en-US" sz="1900" kern="1200" dirty="0" smtClean="0"/>
            <a:t>, 1 C… </a:t>
          </a:r>
          <a:endParaRPr lang="ru-RU" sz="1900" kern="1200" dirty="0"/>
        </a:p>
      </dsp:txBody>
      <dsp:txXfrm>
        <a:off x="3488595" y="0"/>
        <a:ext cx="3500462" cy="1279328"/>
      </dsp:txXfrm>
    </dsp:sp>
    <dsp:sp modelId="{B9F0618A-C661-48B8-9D66-679398A39921}">
      <dsp:nvSpPr>
        <dsp:cNvPr id="0" name=""/>
        <dsp:cNvSpPr/>
      </dsp:nvSpPr>
      <dsp:spPr>
        <a:xfrm rot="10800000">
          <a:off x="0" y="1705771"/>
          <a:ext cx="3500462" cy="1705771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CRM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 </a:t>
          </a:r>
          <a:r>
            <a:rPr lang="uk-UA" sz="1900" kern="1200" dirty="0" smtClean="0"/>
            <a:t>С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Terrasoft</a:t>
          </a:r>
          <a:r>
            <a:rPr lang="en-US" sz="1900" kern="1200" dirty="0" smtClean="0"/>
            <a:t>, Oracle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10800000">
        <a:off x="0" y="2132213"/>
        <a:ext cx="3500462" cy="1279328"/>
      </dsp:txXfrm>
    </dsp:sp>
    <dsp:sp modelId="{9E396AF9-3D2E-4B3C-9F79-EADA4F0A2CBC}">
      <dsp:nvSpPr>
        <dsp:cNvPr id="0" name=""/>
        <dsp:cNvSpPr/>
      </dsp:nvSpPr>
      <dsp:spPr>
        <a:xfrm rot="5400000">
          <a:off x="4397808" y="808425"/>
          <a:ext cx="1705771" cy="3500462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Продаж </a:t>
          </a:r>
          <a:r>
            <a:rPr lang="uk-UA" sz="2400" kern="1200" dirty="0" err="1" smtClean="0"/>
            <a:t>цп</a:t>
          </a:r>
          <a:r>
            <a:rPr lang="uk-UA" sz="2400" kern="1200" dirty="0" smtClean="0"/>
            <a:t> </a:t>
          </a:r>
          <a:endParaRPr lang="en-US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Flexcube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Clavis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Capsys</a:t>
          </a:r>
          <a:r>
            <a:rPr lang="en-US" sz="1900" kern="1200" dirty="0" smtClean="0"/>
            <a:t>….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-5400000">
        <a:off x="3500462" y="2132213"/>
        <a:ext cx="3500462" cy="1279328"/>
      </dsp:txXfrm>
    </dsp:sp>
    <dsp:sp modelId="{EDC111A7-3A6D-4E7C-9EAA-0B38C538A5A0}">
      <dsp:nvSpPr>
        <dsp:cNvPr id="0" name=""/>
        <dsp:cNvSpPr/>
      </dsp:nvSpPr>
      <dsp:spPr>
        <a:xfrm>
          <a:off x="2450323" y="1279328"/>
          <a:ext cx="2100277" cy="852885"/>
        </a:xfrm>
        <a:prstGeom prst="roundRect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uk-UA" sz="2200" kern="1200" dirty="0" smtClean="0"/>
            <a:t>С бухгалтерія </a:t>
          </a:r>
          <a:endParaRPr lang="en-US" sz="2200" kern="1200" dirty="0" smtClean="0"/>
        </a:p>
      </dsp:txBody>
      <dsp:txXfrm>
        <a:off x="2491957" y="1320962"/>
        <a:ext cx="2017009" cy="769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15721-5BFC-4144-A6C0-16A4CEF65F79}">
      <dsp:nvSpPr>
        <dsp:cNvPr id="0" name=""/>
        <dsp:cNvSpPr/>
      </dsp:nvSpPr>
      <dsp:spPr>
        <a:xfrm>
          <a:off x="2823562" y="1876688"/>
          <a:ext cx="1831121" cy="1124339"/>
        </a:xfrm>
        <a:prstGeom prst="ellipse">
          <a:avLst/>
        </a:prstGeom>
        <a:solidFill>
          <a:srgbClr val="66FF3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Чому обрали вітчизняного розробника (</a:t>
          </a:r>
          <a:r>
            <a:rPr lang="uk-UA" sz="1400" b="1" kern="1200" dirty="0" err="1" smtClean="0">
              <a:latin typeface="Arial" pitchFamily="34" charset="0"/>
              <a:cs typeface="Arial" pitchFamily="34" charset="0"/>
            </a:rPr>
            <a:t>Інталев</a:t>
          </a: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) ?</a:t>
          </a:r>
          <a:endParaRPr lang="uk-UA" sz="1400" b="1" kern="1200" dirty="0">
            <a:latin typeface="Arial" pitchFamily="34" charset="0"/>
            <a:cs typeface="Arial" pitchFamily="34" charset="0"/>
          </a:endParaRPr>
        </a:p>
      </dsp:txBody>
      <dsp:txXfrm>
        <a:off x="3091723" y="2041344"/>
        <a:ext cx="1294799" cy="795027"/>
      </dsp:txXfrm>
    </dsp:sp>
    <dsp:sp modelId="{F4C39B66-6584-46E1-90F0-F6DD566B8AEA}">
      <dsp:nvSpPr>
        <dsp:cNvPr id="0" name=""/>
        <dsp:cNvSpPr/>
      </dsp:nvSpPr>
      <dsp:spPr>
        <a:xfrm rot="16050096">
          <a:off x="3587165" y="1469956"/>
          <a:ext cx="236043" cy="3822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 rot="10800000">
        <a:off x="3624115" y="1581784"/>
        <a:ext cx="165230" cy="229365"/>
      </dsp:txXfrm>
    </dsp:sp>
    <dsp:sp modelId="{4B6D573E-6564-4159-A77E-E80814BE1B35}">
      <dsp:nvSpPr>
        <dsp:cNvPr id="0" name=""/>
        <dsp:cNvSpPr/>
      </dsp:nvSpPr>
      <dsp:spPr>
        <a:xfrm>
          <a:off x="2736310" y="26907"/>
          <a:ext cx="1856467" cy="1405424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Ціни на програмне </a:t>
          </a:r>
          <a:r>
            <a:rPr lang="ru-RU" sz="1400" b="1" kern="1200" noProof="0" dirty="0" smtClean="0">
              <a:latin typeface="Arial" pitchFamily="34" charset="0"/>
              <a:cs typeface="Arial" pitchFamily="34" charset="0"/>
            </a:rPr>
            <a:t>забезпеченняменші, ніж </a:t>
          </a: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в зарубіжних розробників</a:t>
          </a:r>
          <a:endParaRPr lang="uk-UA" sz="1400" b="1" kern="1200" dirty="0"/>
        </a:p>
      </dsp:txBody>
      <dsp:txXfrm>
        <a:off x="3008183" y="232727"/>
        <a:ext cx="1312721" cy="993784"/>
      </dsp:txXfrm>
    </dsp:sp>
    <dsp:sp modelId="{4DA7D0AE-A3D5-47ED-8FEB-720F68D6E77D}">
      <dsp:nvSpPr>
        <dsp:cNvPr id="0" name=""/>
        <dsp:cNvSpPr/>
      </dsp:nvSpPr>
      <dsp:spPr>
        <a:xfrm rot="21464973">
          <a:off x="4779501" y="2200828"/>
          <a:ext cx="305719" cy="3822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 dirty="0"/>
        </a:p>
      </dsp:txBody>
      <dsp:txXfrm>
        <a:off x="4779536" y="2279084"/>
        <a:ext cx="214003" cy="229365"/>
      </dsp:txXfrm>
    </dsp:sp>
    <dsp:sp modelId="{E77C56E9-2824-4235-9204-4DE621AC5532}">
      <dsp:nvSpPr>
        <dsp:cNvPr id="0" name=""/>
        <dsp:cNvSpPr/>
      </dsp:nvSpPr>
      <dsp:spPr>
        <a:xfrm>
          <a:off x="5227517" y="1637349"/>
          <a:ext cx="2051287" cy="1405424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Компанія знає українське законодавство</a:t>
          </a:r>
          <a:endParaRPr lang="uk-UA" sz="1400" b="1" kern="1200" dirty="0"/>
        </a:p>
      </dsp:txBody>
      <dsp:txXfrm>
        <a:off x="5527921" y="1843169"/>
        <a:ext cx="1450479" cy="993784"/>
      </dsp:txXfrm>
    </dsp:sp>
    <dsp:sp modelId="{AA7DCF01-A2D6-4C8B-8E66-E5899EA232BE}">
      <dsp:nvSpPr>
        <dsp:cNvPr id="0" name=""/>
        <dsp:cNvSpPr/>
      </dsp:nvSpPr>
      <dsp:spPr>
        <a:xfrm rot="5340249">
          <a:off x="3655333" y="2986692"/>
          <a:ext cx="193270" cy="3822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 dirty="0"/>
        </a:p>
      </dsp:txBody>
      <dsp:txXfrm>
        <a:off x="3683820" y="3034161"/>
        <a:ext cx="135289" cy="229365"/>
      </dsp:txXfrm>
    </dsp:sp>
    <dsp:sp modelId="{E8DF697F-AB57-4D56-A653-46875DE906C2}">
      <dsp:nvSpPr>
        <dsp:cNvPr id="0" name=""/>
        <dsp:cNvSpPr/>
      </dsp:nvSpPr>
      <dsp:spPr>
        <a:xfrm>
          <a:off x="2736301" y="3365552"/>
          <a:ext cx="2062291" cy="1405424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Компанія має реалізовані проекти в Україні</a:t>
          </a:r>
          <a:endParaRPr lang="uk-UA" sz="1400" b="1" kern="1200" dirty="0">
            <a:latin typeface="Arial" pitchFamily="34" charset="0"/>
            <a:cs typeface="Arial" pitchFamily="34" charset="0"/>
          </a:endParaRPr>
        </a:p>
      </dsp:txBody>
      <dsp:txXfrm>
        <a:off x="3038317" y="3571372"/>
        <a:ext cx="1458259" cy="993784"/>
      </dsp:txXfrm>
    </dsp:sp>
    <dsp:sp modelId="{CAACD628-1A67-4B54-AEAD-971F0D222BA9}">
      <dsp:nvSpPr>
        <dsp:cNvPr id="0" name=""/>
        <dsp:cNvSpPr/>
      </dsp:nvSpPr>
      <dsp:spPr>
        <a:xfrm rot="10835673">
          <a:off x="2444400" y="2235676"/>
          <a:ext cx="268042" cy="3822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 dirty="0"/>
        </a:p>
      </dsp:txBody>
      <dsp:txXfrm rot="10800000">
        <a:off x="2524811" y="2312548"/>
        <a:ext cx="187629" cy="229365"/>
      </dsp:txXfrm>
    </dsp:sp>
    <dsp:sp modelId="{C1C9A7F9-6647-4570-AC7F-DB22E33B8062}">
      <dsp:nvSpPr>
        <dsp:cNvPr id="0" name=""/>
        <dsp:cNvSpPr/>
      </dsp:nvSpPr>
      <dsp:spPr>
        <a:xfrm>
          <a:off x="0" y="1709372"/>
          <a:ext cx="2318148" cy="1405424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Програма реалізована на базі 1С і не потребує інтеграції даних</a:t>
          </a:r>
          <a:endParaRPr lang="uk-UA" sz="1400" kern="1200" dirty="0"/>
        </a:p>
      </dsp:txBody>
      <dsp:txXfrm>
        <a:off x="339485" y="1915192"/>
        <a:ext cx="1639178" cy="9937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15721-5BFC-4144-A6C0-16A4CEF65F79}">
      <dsp:nvSpPr>
        <dsp:cNvPr id="0" name=""/>
        <dsp:cNvSpPr/>
      </dsp:nvSpPr>
      <dsp:spPr>
        <a:xfrm>
          <a:off x="2683593" y="2022447"/>
          <a:ext cx="2356967" cy="782728"/>
        </a:xfrm>
        <a:prstGeom prst="ellipse">
          <a:avLst/>
        </a:prstGeom>
        <a:solidFill>
          <a:srgbClr val="66FF3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Arial" pitchFamily="34" charset="0"/>
              <a:cs typeface="Arial" pitchFamily="34" charset="0"/>
            </a:rPr>
            <a:t>Що автоматизовано ?</a:t>
          </a:r>
          <a:endParaRPr lang="uk-UA" sz="1400" b="1" kern="1200" dirty="0">
            <a:latin typeface="Arial" pitchFamily="34" charset="0"/>
            <a:cs typeface="Arial" pitchFamily="34" charset="0"/>
          </a:endParaRPr>
        </a:p>
      </dsp:txBody>
      <dsp:txXfrm>
        <a:off x="3028763" y="2137075"/>
        <a:ext cx="1666627" cy="553472"/>
      </dsp:txXfrm>
    </dsp:sp>
    <dsp:sp modelId="{F4C39B66-6584-46E1-90F0-F6DD566B8AEA}">
      <dsp:nvSpPr>
        <dsp:cNvPr id="0" name=""/>
        <dsp:cNvSpPr/>
      </dsp:nvSpPr>
      <dsp:spPr>
        <a:xfrm rot="16190535">
          <a:off x="3545756" y="1234133"/>
          <a:ext cx="627326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 rot="10800000">
        <a:off x="3610209" y="1384110"/>
        <a:ext cx="498774" cy="257105"/>
      </dsp:txXfrm>
    </dsp:sp>
    <dsp:sp modelId="{4B6D573E-6564-4159-A77E-E80814BE1B35}">
      <dsp:nvSpPr>
        <dsp:cNvPr id="0" name=""/>
        <dsp:cNvSpPr/>
      </dsp:nvSpPr>
      <dsp:spPr>
        <a:xfrm>
          <a:off x="3040856" y="113941"/>
          <a:ext cx="1631773" cy="724876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Купівля/продаж ЦП ІСІ</a:t>
          </a:r>
          <a:endParaRPr lang="uk-UA" sz="1000" b="1" kern="1200" dirty="0"/>
        </a:p>
      </dsp:txBody>
      <dsp:txXfrm>
        <a:off x="3279824" y="220097"/>
        <a:ext cx="1153837" cy="512564"/>
      </dsp:txXfrm>
    </dsp:sp>
    <dsp:sp modelId="{9EBF266A-EA36-4692-9ED8-A30F56CB641A}">
      <dsp:nvSpPr>
        <dsp:cNvPr id="0" name=""/>
        <dsp:cNvSpPr/>
      </dsp:nvSpPr>
      <dsp:spPr>
        <a:xfrm rot="19050523">
          <a:off x="4403008" y="1339025"/>
          <a:ext cx="796923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>
        <a:off x="4419888" y="1468143"/>
        <a:ext cx="668371" cy="257105"/>
      </dsp:txXfrm>
    </dsp:sp>
    <dsp:sp modelId="{4ED898E8-AB15-4591-9A1F-FE3E71005953}">
      <dsp:nvSpPr>
        <dsp:cNvPr id="0" name=""/>
        <dsp:cNvSpPr/>
      </dsp:nvSpPr>
      <dsp:spPr>
        <a:xfrm>
          <a:off x="4968557" y="413215"/>
          <a:ext cx="1444998" cy="650311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Розрахунок винагороди КУА</a:t>
          </a:r>
          <a:endParaRPr lang="uk-UA" sz="1000" b="1" kern="1200" dirty="0">
            <a:latin typeface="Arial" pitchFamily="34" charset="0"/>
            <a:cs typeface="Arial" pitchFamily="34" charset="0"/>
          </a:endParaRPr>
        </a:p>
      </dsp:txBody>
      <dsp:txXfrm>
        <a:off x="5180172" y="508451"/>
        <a:ext cx="1021768" cy="459839"/>
      </dsp:txXfrm>
    </dsp:sp>
    <dsp:sp modelId="{33D8057D-CDA2-4799-A8AB-CFEEFB612940}">
      <dsp:nvSpPr>
        <dsp:cNvPr id="0" name=""/>
        <dsp:cNvSpPr/>
      </dsp:nvSpPr>
      <dsp:spPr>
        <a:xfrm rot="20643847">
          <a:off x="5023716" y="1767143"/>
          <a:ext cx="705519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>
        <a:off x="5026186" y="1870492"/>
        <a:ext cx="576967" cy="257105"/>
      </dsp:txXfrm>
    </dsp:sp>
    <dsp:sp modelId="{D45A8684-1EFC-4CD9-B9D9-C746FA9247AF}">
      <dsp:nvSpPr>
        <dsp:cNvPr id="0" name=""/>
        <dsp:cNvSpPr/>
      </dsp:nvSpPr>
      <dsp:spPr>
        <a:xfrm>
          <a:off x="5976672" y="1205309"/>
          <a:ext cx="1321664" cy="832040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Переоцінка активів ІСІ та НПФ</a:t>
          </a:r>
          <a:endParaRPr lang="uk-UA" sz="1000" kern="1200" dirty="0"/>
        </a:p>
      </dsp:txBody>
      <dsp:txXfrm>
        <a:off x="6170225" y="1327158"/>
        <a:ext cx="934558" cy="588342"/>
      </dsp:txXfrm>
    </dsp:sp>
    <dsp:sp modelId="{4DA7D0AE-A3D5-47ED-8FEB-720F68D6E77D}">
      <dsp:nvSpPr>
        <dsp:cNvPr id="0" name=""/>
        <dsp:cNvSpPr/>
      </dsp:nvSpPr>
      <dsp:spPr>
        <a:xfrm rot="265690">
          <a:off x="5254786" y="2330416"/>
          <a:ext cx="594177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 dirty="0"/>
        </a:p>
      </dsp:txBody>
      <dsp:txXfrm>
        <a:off x="5254978" y="2411154"/>
        <a:ext cx="465625" cy="257105"/>
      </dsp:txXfrm>
    </dsp:sp>
    <dsp:sp modelId="{E77C56E9-2824-4235-9204-4DE621AC5532}">
      <dsp:nvSpPr>
        <dsp:cNvPr id="0" name=""/>
        <dsp:cNvSpPr/>
      </dsp:nvSpPr>
      <dsp:spPr>
        <a:xfrm>
          <a:off x="6120684" y="2213420"/>
          <a:ext cx="1515135" cy="867929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Купівля/продаж ЦП в активи ІСІ</a:t>
          </a:r>
          <a:endParaRPr lang="uk-UA" sz="1000" b="1" kern="1200" dirty="0"/>
        </a:p>
      </dsp:txBody>
      <dsp:txXfrm>
        <a:off x="6342570" y="2340525"/>
        <a:ext cx="1071363" cy="613719"/>
      </dsp:txXfrm>
    </dsp:sp>
    <dsp:sp modelId="{8CF492DC-C590-4269-8D24-F82E784B6F83}">
      <dsp:nvSpPr>
        <dsp:cNvPr id="0" name=""/>
        <dsp:cNvSpPr/>
      </dsp:nvSpPr>
      <dsp:spPr>
        <a:xfrm rot="1719340">
          <a:off x="4722093" y="2893174"/>
          <a:ext cx="818464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>
        <a:off x="4729966" y="2948052"/>
        <a:ext cx="689912" cy="257105"/>
      </dsp:txXfrm>
    </dsp:sp>
    <dsp:sp modelId="{1B3B04F7-1A5F-4EF3-BC07-D6FE6489F518}">
      <dsp:nvSpPr>
        <dsp:cNvPr id="0" name=""/>
        <dsp:cNvSpPr/>
      </dsp:nvSpPr>
      <dsp:spPr>
        <a:xfrm>
          <a:off x="5616632" y="3365549"/>
          <a:ext cx="1482510" cy="824338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Розрахунок ВЧА ІСІ</a:t>
          </a:r>
          <a:endParaRPr lang="uk-UA" sz="1000" b="1" kern="1200" dirty="0">
            <a:latin typeface="Arial" pitchFamily="34" charset="0"/>
            <a:cs typeface="Arial" pitchFamily="34" charset="0"/>
          </a:endParaRPr>
        </a:p>
      </dsp:txBody>
      <dsp:txXfrm>
        <a:off x="5833741" y="3486271"/>
        <a:ext cx="1048292" cy="582894"/>
      </dsp:txXfrm>
    </dsp:sp>
    <dsp:sp modelId="{4809E936-D30C-489C-B8B8-5FED1633A727}">
      <dsp:nvSpPr>
        <dsp:cNvPr id="0" name=""/>
        <dsp:cNvSpPr/>
      </dsp:nvSpPr>
      <dsp:spPr>
        <a:xfrm rot="3917248">
          <a:off x="3970632" y="3078335"/>
          <a:ext cx="591739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>
        <a:off x="4008036" y="3105647"/>
        <a:ext cx="463187" cy="257105"/>
      </dsp:txXfrm>
    </dsp:sp>
    <dsp:sp modelId="{D61E4FEA-6AF7-4A5D-8695-3E9B20522689}">
      <dsp:nvSpPr>
        <dsp:cNvPr id="0" name=""/>
        <dsp:cNvSpPr/>
      </dsp:nvSpPr>
      <dsp:spPr>
        <a:xfrm>
          <a:off x="3888430" y="3797598"/>
          <a:ext cx="1676572" cy="989984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Звіт про купівлю/продаж ЦП ІСІ для департаменту продажів</a:t>
          </a:r>
          <a:endParaRPr lang="uk-UA" sz="1000" kern="1200" dirty="0"/>
        </a:p>
      </dsp:txBody>
      <dsp:txXfrm>
        <a:off x="4133958" y="3942578"/>
        <a:ext cx="1185516" cy="700024"/>
      </dsp:txXfrm>
    </dsp:sp>
    <dsp:sp modelId="{302FC16C-7E63-4936-B22B-076B984681F3}">
      <dsp:nvSpPr>
        <dsp:cNvPr id="0" name=""/>
        <dsp:cNvSpPr/>
      </dsp:nvSpPr>
      <dsp:spPr>
        <a:xfrm rot="7153576">
          <a:off x="3024580" y="3109160"/>
          <a:ext cx="657178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 rot="10800000">
        <a:off x="3120239" y="3138767"/>
        <a:ext cx="528626" cy="257105"/>
      </dsp:txXfrm>
    </dsp:sp>
    <dsp:sp modelId="{5ACE9B67-9607-4ECD-9522-CDB7BC4BFECB}">
      <dsp:nvSpPr>
        <dsp:cNvPr id="0" name=""/>
        <dsp:cNvSpPr/>
      </dsp:nvSpPr>
      <dsp:spPr>
        <a:xfrm>
          <a:off x="1960735" y="3858357"/>
          <a:ext cx="1657578" cy="944991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Звіт про дохідність активів для інвестиційного департаменту</a:t>
          </a:r>
          <a:endParaRPr lang="uk-UA" sz="1000" b="1" kern="1200" dirty="0">
            <a:latin typeface="Arial" pitchFamily="34" charset="0"/>
            <a:cs typeface="Arial" pitchFamily="34" charset="0"/>
          </a:endParaRPr>
        </a:p>
      </dsp:txBody>
      <dsp:txXfrm>
        <a:off x="2203482" y="3996748"/>
        <a:ext cx="1172084" cy="668209"/>
      </dsp:txXfrm>
    </dsp:sp>
    <dsp:sp modelId="{F9E80997-234A-4169-8204-CD12A4B5C5C0}">
      <dsp:nvSpPr>
        <dsp:cNvPr id="0" name=""/>
        <dsp:cNvSpPr/>
      </dsp:nvSpPr>
      <dsp:spPr>
        <a:xfrm rot="9204830">
          <a:off x="2130793" y="2861064"/>
          <a:ext cx="818976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 rot="10800000">
        <a:off x="2252549" y="2917999"/>
        <a:ext cx="690424" cy="257105"/>
      </dsp:txXfrm>
    </dsp:sp>
    <dsp:sp modelId="{647B7BDD-AC5D-47B7-9608-D6417131F9C6}">
      <dsp:nvSpPr>
        <dsp:cNvPr id="0" name=""/>
        <dsp:cNvSpPr/>
      </dsp:nvSpPr>
      <dsp:spPr>
        <a:xfrm>
          <a:off x="430940" y="3282298"/>
          <a:ext cx="1601804" cy="895683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Контроль лімітів структури активів ІСІ</a:t>
          </a:r>
          <a:endParaRPr lang="uk-UA" sz="1000" b="1" kern="1200" dirty="0">
            <a:latin typeface="Arial" pitchFamily="34" charset="0"/>
            <a:cs typeface="Arial" pitchFamily="34" charset="0"/>
          </a:endParaRPr>
        </a:p>
      </dsp:txBody>
      <dsp:txXfrm>
        <a:off x="665519" y="3413468"/>
        <a:ext cx="1132646" cy="633343"/>
      </dsp:txXfrm>
    </dsp:sp>
    <dsp:sp modelId="{AA7DCF01-A2D6-4C8B-8E66-E5899EA232BE}">
      <dsp:nvSpPr>
        <dsp:cNvPr id="0" name=""/>
        <dsp:cNvSpPr/>
      </dsp:nvSpPr>
      <dsp:spPr>
        <a:xfrm rot="10601064">
          <a:off x="1849713" y="2298692"/>
          <a:ext cx="602316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 dirty="0"/>
        </a:p>
      </dsp:txBody>
      <dsp:txXfrm rot="10800000">
        <a:off x="1978157" y="2380676"/>
        <a:ext cx="473764" cy="257105"/>
      </dsp:txXfrm>
    </dsp:sp>
    <dsp:sp modelId="{E8DF697F-AB57-4D56-A653-46875DE906C2}">
      <dsp:nvSpPr>
        <dsp:cNvPr id="0" name=""/>
        <dsp:cNvSpPr/>
      </dsp:nvSpPr>
      <dsp:spPr>
        <a:xfrm>
          <a:off x="16518" y="2130165"/>
          <a:ext cx="1553732" cy="922847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Нараховування відсотків по депозитах</a:t>
          </a:r>
          <a:endParaRPr lang="uk-UA" sz="1000" b="1" kern="1200" dirty="0">
            <a:latin typeface="Arial" pitchFamily="34" charset="0"/>
            <a:cs typeface="Arial" pitchFamily="34" charset="0"/>
          </a:endParaRPr>
        </a:p>
      </dsp:txBody>
      <dsp:txXfrm>
        <a:off x="244057" y="2265313"/>
        <a:ext cx="1098654" cy="652551"/>
      </dsp:txXfrm>
    </dsp:sp>
    <dsp:sp modelId="{E4D201C1-FABF-4513-8F43-3BCA8A94344F}">
      <dsp:nvSpPr>
        <dsp:cNvPr id="0" name=""/>
        <dsp:cNvSpPr/>
      </dsp:nvSpPr>
      <dsp:spPr>
        <a:xfrm rot="11820286">
          <a:off x="2077995" y="1755938"/>
          <a:ext cx="667002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 rot="10800000">
        <a:off x="2203737" y="1860437"/>
        <a:ext cx="538450" cy="257105"/>
      </dsp:txXfrm>
    </dsp:sp>
    <dsp:sp modelId="{D6D05779-C914-452D-AEE9-C988E5675FD1}">
      <dsp:nvSpPr>
        <dsp:cNvPr id="0" name=""/>
        <dsp:cNvSpPr/>
      </dsp:nvSpPr>
      <dsp:spPr>
        <a:xfrm>
          <a:off x="397343" y="1194064"/>
          <a:ext cx="1497834" cy="778383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Розміщення депозитів</a:t>
          </a:r>
          <a:endParaRPr lang="uk-UA" sz="1000" b="1" kern="1200" dirty="0">
            <a:latin typeface="Arial" pitchFamily="34" charset="0"/>
            <a:cs typeface="Arial" pitchFamily="34" charset="0"/>
          </a:endParaRPr>
        </a:p>
      </dsp:txBody>
      <dsp:txXfrm>
        <a:off x="616696" y="1308056"/>
        <a:ext cx="1059128" cy="550399"/>
      </dsp:txXfrm>
    </dsp:sp>
    <dsp:sp modelId="{CAACD628-1A67-4B54-AEAD-971F0D222BA9}">
      <dsp:nvSpPr>
        <dsp:cNvPr id="0" name=""/>
        <dsp:cNvSpPr/>
      </dsp:nvSpPr>
      <dsp:spPr>
        <a:xfrm rot="13423192">
          <a:off x="2526176" y="1312888"/>
          <a:ext cx="817396" cy="428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 dirty="0"/>
        </a:p>
      </dsp:txBody>
      <dsp:txXfrm rot="10800000">
        <a:off x="2636906" y="1443012"/>
        <a:ext cx="688844" cy="257105"/>
      </dsp:txXfrm>
    </dsp:sp>
    <dsp:sp modelId="{C1C9A7F9-6647-4570-AC7F-DB22E33B8062}">
      <dsp:nvSpPr>
        <dsp:cNvPr id="0" name=""/>
        <dsp:cNvSpPr/>
      </dsp:nvSpPr>
      <dsp:spPr>
        <a:xfrm>
          <a:off x="1224135" y="341213"/>
          <a:ext cx="1634852" cy="663333"/>
        </a:xfrm>
        <a:prstGeom prst="ellipse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latin typeface="Arial" pitchFamily="34" charset="0"/>
              <a:cs typeface="Arial" pitchFamily="34" charset="0"/>
            </a:rPr>
            <a:t>Регулярна звітність в НКЦПФР та УАІБ</a:t>
          </a:r>
          <a:endParaRPr lang="uk-UA" sz="1000" kern="1200" dirty="0"/>
        </a:p>
      </dsp:txBody>
      <dsp:txXfrm>
        <a:off x="1463554" y="438356"/>
        <a:ext cx="1156014" cy="4690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082D5-2DCC-4C3D-B6F7-FDB27C13611B}">
      <dsp:nvSpPr>
        <dsp:cNvPr id="0" name=""/>
        <dsp:cNvSpPr/>
      </dsp:nvSpPr>
      <dsp:spPr>
        <a:xfrm rot="5400000">
          <a:off x="4821167" y="-1459814"/>
          <a:ext cx="1135062" cy="4342757"/>
        </a:xfrm>
        <a:prstGeom prst="round2SameRect">
          <a:avLst/>
        </a:prstGeom>
        <a:solidFill>
          <a:srgbClr val="FFFF66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i="1" kern="1200" dirty="0" smtClean="0">
              <a:latin typeface="Arial" pitchFamily="34" charset="0"/>
              <a:cs typeface="Arial" pitchFamily="34" charset="0"/>
            </a:rPr>
            <a:t>2011 рік – по сьогодні (враховуючи зміни в законодавстві та бізнес-процесах)</a:t>
          </a:r>
          <a:endParaRPr lang="uk-UA" sz="1600" b="1" i="1" kern="1200" dirty="0">
            <a:latin typeface="Arial" pitchFamily="34" charset="0"/>
            <a:cs typeface="Arial" pitchFamily="34" charset="0"/>
          </a:endParaRPr>
        </a:p>
      </dsp:txBody>
      <dsp:txXfrm rot="-5400000">
        <a:off x="3217320" y="199442"/>
        <a:ext cx="4287348" cy="1024244"/>
      </dsp:txXfrm>
    </dsp:sp>
    <dsp:sp modelId="{8B369216-9C94-4F07-B962-DAD9A8D17F82}">
      <dsp:nvSpPr>
        <dsp:cNvPr id="0" name=""/>
        <dsp:cNvSpPr/>
      </dsp:nvSpPr>
      <dsp:spPr>
        <a:xfrm>
          <a:off x="762" y="2149"/>
          <a:ext cx="3216558" cy="1418828"/>
        </a:xfrm>
        <a:prstGeom prst="roundRect">
          <a:avLst/>
        </a:prstGeom>
        <a:solidFill>
          <a:srgbClr val="66FF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Строки проекту</a:t>
          </a:r>
          <a:endParaRPr lang="uk-UA" sz="18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70023" y="71410"/>
        <a:ext cx="3078036" cy="1280306"/>
      </dsp:txXfrm>
    </dsp:sp>
    <dsp:sp modelId="{2020DDC5-B017-4616-84B9-502E5EFCE3BF}">
      <dsp:nvSpPr>
        <dsp:cNvPr id="0" name=""/>
        <dsp:cNvSpPr/>
      </dsp:nvSpPr>
      <dsp:spPr>
        <a:xfrm rot="5400000">
          <a:off x="4784020" y="40524"/>
          <a:ext cx="1135062" cy="4366385"/>
        </a:xfrm>
        <a:prstGeom prst="round2SameRect">
          <a:avLst/>
        </a:prstGeom>
        <a:solidFill>
          <a:srgbClr val="FFFF66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990 000 грн.</a:t>
          </a:r>
          <a:endParaRPr lang="uk-UA" sz="16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3168359" y="1711595"/>
        <a:ext cx="4310976" cy="1024244"/>
      </dsp:txXfrm>
    </dsp:sp>
    <dsp:sp modelId="{21A851B2-9743-40E3-BED7-F33470FB9CE3}">
      <dsp:nvSpPr>
        <dsp:cNvPr id="0" name=""/>
        <dsp:cNvSpPr/>
      </dsp:nvSpPr>
      <dsp:spPr>
        <a:xfrm>
          <a:off x="762" y="1491919"/>
          <a:ext cx="3190119" cy="1418828"/>
        </a:xfrm>
        <a:prstGeom prst="roundRect">
          <a:avLst/>
        </a:prstGeom>
        <a:solidFill>
          <a:srgbClr val="66FF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Вартість проекту</a:t>
          </a:r>
          <a:endParaRPr lang="uk-UA" sz="18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70023" y="1561180"/>
        <a:ext cx="3051597" cy="1280306"/>
      </dsp:txXfrm>
    </dsp:sp>
    <dsp:sp modelId="{358ADFAE-76F2-4A2F-906B-437D345012D8}">
      <dsp:nvSpPr>
        <dsp:cNvPr id="0" name=""/>
        <dsp:cNvSpPr/>
      </dsp:nvSpPr>
      <dsp:spPr>
        <a:xfrm rot="5400000">
          <a:off x="4819653" y="1519724"/>
          <a:ext cx="1135062" cy="4342757"/>
        </a:xfrm>
        <a:prstGeom prst="round2SameRect">
          <a:avLst/>
        </a:prstGeom>
        <a:solidFill>
          <a:srgbClr val="FFFF66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285</a:t>
          </a:r>
          <a:r>
            <a:rPr lang="uk-UA" sz="16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000 грн. </a:t>
          </a:r>
          <a:r>
            <a:rPr lang="en-US" sz="16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/ </a:t>
          </a:r>
          <a:r>
            <a:rPr lang="uk-UA" sz="16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рік</a:t>
          </a:r>
          <a:endParaRPr lang="uk-UA" sz="16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3215806" y="3178981"/>
        <a:ext cx="4287348" cy="1024244"/>
      </dsp:txXfrm>
    </dsp:sp>
    <dsp:sp modelId="{C3EDB8BD-24EA-40F8-93A3-C99423843C9C}">
      <dsp:nvSpPr>
        <dsp:cNvPr id="0" name=""/>
        <dsp:cNvSpPr/>
      </dsp:nvSpPr>
      <dsp:spPr>
        <a:xfrm>
          <a:off x="762" y="2981689"/>
          <a:ext cx="3215043" cy="1418828"/>
        </a:xfrm>
        <a:prstGeom prst="roundRect">
          <a:avLst/>
        </a:prstGeom>
        <a:solidFill>
          <a:srgbClr val="66FF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Економія (робочий час)</a:t>
          </a:r>
          <a:endParaRPr lang="uk-UA" sz="1800" b="1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70023" y="3050950"/>
        <a:ext cx="3076521" cy="12803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672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b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672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EFB16B48-F280-46D7-BBC4-774E4DFD69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5188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5631"/>
            <a:ext cx="5438775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Click to edit Master text styles</a:t>
            </a:r>
          </a:p>
          <a:p>
            <a:pPr lvl="1"/>
            <a:r>
              <a:rPr lang="hu-HU" noProof="0" smtClean="0"/>
              <a:t>Second level</a:t>
            </a:r>
          </a:p>
          <a:p>
            <a:pPr lvl="2"/>
            <a:r>
              <a:rPr lang="hu-HU" noProof="0" smtClean="0"/>
              <a:t>Third level</a:t>
            </a:r>
          </a:p>
          <a:p>
            <a:pPr lvl="3"/>
            <a:r>
              <a:rPr lang="hu-HU" noProof="0" smtClean="0"/>
              <a:t>Fourth level</a:t>
            </a:r>
          </a:p>
          <a:p>
            <a:pPr lvl="4"/>
            <a:r>
              <a:rPr lang="hu-HU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672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b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2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4" rIns="91431" bIns="45714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D8EF3D6F-C4C3-410E-A7C6-54075280B6F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18393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EF3D6F-C4C3-410E-A7C6-54075280B6F4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766AF2-D59B-477B-A095-24BBF3840742}" type="slidenum">
              <a:rPr lang="hu-H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EF3D6F-C4C3-410E-A7C6-54075280B6F4}" type="slidenum">
              <a:rPr lang="hu-HU" smtClean="0"/>
              <a:pPr>
                <a:defRPr/>
              </a:pPr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6234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/>
          <p:cNvPicPr>
            <a:picLocks noChangeAspect="1" noChangeArrowheads="1"/>
          </p:cNvPicPr>
          <p:nvPr userDrawn="1"/>
        </p:nvPicPr>
        <p:blipFill>
          <a:blip r:embed="rId2"/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Rectangle 24"/>
          <p:cNvSpPr>
            <a:spLocks noChangeArrowheads="1"/>
          </p:cNvSpPr>
          <p:nvPr userDrawn="1"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B879CDF3-4870-475F-9760-D91EE185A9C0}" type="slidenum">
              <a:rPr lang="hu-HU" sz="1200"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latin typeface="Arial" charset="0"/>
            </a:endParaRPr>
          </a:p>
        </p:txBody>
      </p:sp>
      <p:pic>
        <p:nvPicPr>
          <p:cNvPr id="6" name="Picture 29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28588" y="260350"/>
            <a:ext cx="40322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8625" y="2030413"/>
            <a:ext cx="8420100" cy="1470025"/>
          </a:xfrm>
        </p:spPr>
        <p:txBody>
          <a:bodyPr/>
          <a:lstStyle>
            <a:lvl1pPr>
              <a:defRPr sz="2800" b="0">
                <a:latin typeface="Arial Black" pitchFamily="34" charset="0"/>
              </a:defRPr>
            </a:lvl1pPr>
          </a:lstStyle>
          <a:p>
            <a:r>
              <a:rPr lang="hu-HU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28625" y="3692525"/>
            <a:ext cx="7764463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hu-HU"/>
              <a:t>Click to edit Master subtitle style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89813" y="44450"/>
            <a:ext cx="2398712" cy="608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675" y="44450"/>
            <a:ext cx="7043738" cy="608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4"/>
          <p:cNvSpPr>
            <a:spLocks noChangeArrowheads="1"/>
          </p:cNvSpPr>
          <p:nvPr userDrawn="1"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1496FBC9-C682-4E12-A259-8E28C12A4765}" type="slidenum">
              <a:rPr lang="hu-HU" sz="1200">
                <a:solidFill>
                  <a:srgbClr val="00000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Picture 2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260350"/>
            <a:ext cx="40322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8625" y="2030413"/>
            <a:ext cx="8420100" cy="1470025"/>
          </a:xfrm>
        </p:spPr>
        <p:txBody>
          <a:bodyPr/>
          <a:lstStyle>
            <a:lvl1pPr>
              <a:defRPr sz="2800" b="0">
                <a:latin typeface="Arial Black" pitchFamily="34" charset="0"/>
              </a:defRPr>
            </a:lvl1pPr>
          </a:lstStyle>
          <a:p>
            <a:r>
              <a:rPr lang="hu-HU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28625" y="3692525"/>
            <a:ext cx="7764463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hu-HU"/>
              <a:t>Click to edit Master subtitle style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60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60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492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675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33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501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963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150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2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794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2503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89813" y="44450"/>
            <a:ext cx="2398712" cy="608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675" y="44450"/>
            <a:ext cx="7043738" cy="608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1636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44450"/>
            <a:ext cx="95885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93675" y="908050"/>
            <a:ext cx="9594850" cy="5218113"/>
          </a:xfrm>
        </p:spPr>
        <p:txBody>
          <a:bodyPr/>
          <a:lstStyle/>
          <a:p>
            <a:pPr lvl="0"/>
            <a:endParaRPr lang="uk-UA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2479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/>
          <p:cNvPicPr>
            <a:picLocks noChangeAspect="1" noChangeArrowheads="1"/>
          </p:cNvPicPr>
          <p:nvPr userDrawn="1"/>
        </p:nvPicPr>
        <p:blipFill>
          <a:blip r:embed="rId2" cstate="print"/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Rectangle 24"/>
          <p:cNvSpPr>
            <a:spLocks noChangeArrowheads="1"/>
          </p:cNvSpPr>
          <p:nvPr userDrawn="1"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348025C-C9E5-4BFA-A5BB-79A779EF3291}" type="slidenum">
              <a:rPr lang="hu-HU" sz="1200">
                <a:solidFill>
                  <a:srgbClr val="00000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Picture 2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8" y="260350"/>
            <a:ext cx="40322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8625" y="2030413"/>
            <a:ext cx="8420100" cy="1470025"/>
          </a:xfrm>
        </p:spPr>
        <p:txBody>
          <a:bodyPr/>
          <a:lstStyle>
            <a:lvl1pPr>
              <a:defRPr sz="2800" b="0">
                <a:latin typeface="Arial Black" pitchFamily="34" charset="0"/>
              </a:defRPr>
            </a:lvl1pPr>
          </a:lstStyle>
          <a:p>
            <a:r>
              <a:rPr lang="hu-HU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28625" y="3692525"/>
            <a:ext cx="7764463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hu-HU"/>
              <a:t>Click to edit Master subtitle style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9491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1351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8905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675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698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079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51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5270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2994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3458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9777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89813" y="44450"/>
            <a:ext cx="2398712" cy="608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675" y="44450"/>
            <a:ext cx="7043738" cy="608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1447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44450"/>
            <a:ext cx="95885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93675" y="908050"/>
            <a:ext cx="9594850" cy="5218113"/>
          </a:xfrm>
        </p:spPr>
        <p:txBody>
          <a:bodyPr/>
          <a:lstStyle/>
          <a:p>
            <a:pPr lvl="0"/>
            <a:endParaRPr lang="uk-UA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5729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/>
          <p:cNvPicPr>
            <a:picLocks noChangeAspect="1" noChangeArrowheads="1"/>
          </p:cNvPicPr>
          <p:nvPr userDrawn="1"/>
        </p:nvPicPr>
        <p:blipFill>
          <a:blip r:embed="rId2" cstate="print"/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Rectangle 24"/>
          <p:cNvSpPr>
            <a:spLocks noChangeArrowheads="1"/>
          </p:cNvSpPr>
          <p:nvPr userDrawn="1"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4FBA76F9-68C1-408D-A433-72F920072DE7}" type="slidenum">
              <a:rPr lang="hu-HU" sz="1200">
                <a:solidFill>
                  <a:srgbClr val="00000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Picture 2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8" y="260350"/>
            <a:ext cx="40322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8625" y="2030413"/>
            <a:ext cx="8420100" cy="1470025"/>
          </a:xfrm>
        </p:spPr>
        <p:txBody>
          <a:bodyPr/>
          <a:lstStyle>
            <a:lvl1pPr>
              <a:defRPr sz="2800" b="0">
                <a:latin typeface="Arial Black" pitchFamily="34" charset="0"/>
              </a:defRPr>
            </a:lvl1pPr>
          </a:lstStyle>
          <a:p>
            <a:r>
              <a:rPr lang="hu-HU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28625" y="3692525"/>
            <a:ext cx="7764463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hu-HU"/>
              <a:t>Click to edit Master subtitle style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6994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1354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7340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675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02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675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908050"/>
            <a:ext cx="472122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9865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6247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9859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1546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501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1909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89813" y="44450"/>
            <a:ext cx="2398712" cy="608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675" y="44450"/>
            <a:ext cx="7043738" cy="608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305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44450"/>
            <a:ext cx="95885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93675" y="908050"/>
            <a:ext cx="9594850" cy="5218113"/>
          </a:xfrm>
        </p:spPr>
        <p:txBody>
          <a:bodyPr/>
          <a:lstStyle/>
          <a:p>
            <a:pPr lvl="0"/>
            <a:endParaRPr lang="uk-UA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Freeform 26"/>
          <p:cNvSpPr>
            <a:spLocks/>
          </p:cNvSpPr>
          <p:nvPr userDrawn="1"/>
        </p:nvSpPr>
        <p:spPr bwMode="auto">
          <a:xfrm>
            <a:off x="-15875" y="-26988"/>
            <a:ext cx="9937750" cy="866776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6260" y="8"/>
              </a:cxn>
              <a:cxn ang="0">
                <a:pos x="4105" y="538"/>
              </a:cxn>
              <a:cxn ang="0">
                <a:pos x="0" y="544"/>
              </a:cxn>
            </a:cxnLst>
            <a:rect l="0" t="0" r="r" b="b"/>
            <a:pathLst>
              <a:path w="6260" h="546">
                <a:moveTo>
                  <a:pt x="0" y="8"/>
                </a:moveTo>
                <a:cubicBezTo>
                  <a:pt x="0" y="8"/>
                  <a:pt x="5459" y="0"/>
                  <a:pt x="6260" y="8"/>
                </a:cubicBezTo>
                <a:cubicBezTo>
                  <a:pt x="6020" y="267"/>
                  <a:pt x="4873" y="546"/>
                  <a:pt x="4105" y="538"/>
                </a:cubicBezTo>
                <a:cubicBezTo>
                  <a:pt x="2983" y="542"/>
                  <a:pt x="855" y="543"/>
                  <a:pt x="0" y="544"/>
                </a:cubicBezTo>
              </a:path>
            </a:pathLst>
          </a:custGeom>
          <a:solidFill>
            <a:srgbClr val="7ECB0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endParaRPr lang="uk-UA" dirty="0">
              <a:latin typeface="Arial" charset="0"/>
            </a:endParaRPr>
          </a:p>
        </p:txBody>
      </p:sp>
      <p:pic>
        <p:nvPicPr>
          <p:cNvPr id="1027" name="Picture 22"/>
          <p:cNvPicPr>
            <a:picLocks noChangeAspect="1" noChangeArrowheads="1"/>
          </p:cNvPicPr>
          <p:nvPr userDrawn="1"/>
        </p:nvPicPr>
        <p:blipFill>
          <a:blip r:embed="rId13"/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0025" y="44450"/>
            <a:ext cx="95885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675" y="908050"/>
            <a:ext cx="9594850" cy="521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7475" y="6453188"/>
            <a:ext cx="77882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>
                <a:latin typeface="Arial Black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24C2F8A-B4A0-4FCC-85BF-45F958A9B7B2}" type="slidenum">
              <a:rPr lang="hu-HU" sz="1200"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latin typeface="Arial" charset="0"/>
            </a:endParaRPr>
          </a:p>
        </p:txBody>
      </p:sp>
      <p:pic>
        <p:nvPicPr>
          <p:cNvPr id="1032" name="Picture 27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953375" y="6237288"/>
            <a:ext cx="1608138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Univers 55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Univers 55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Univers 55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Univers 55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Freeform 26"/>
          <p:cNvSpPr>
            <a:spLocks/>
          </p:cNvSpPr>
          <p:nvPr userDrawn="1"/>
        </p:nvSpPr>
        <p:spPr bwMode="auto">
          <a:xfrm>
            <a:off x="-15875" y="-26988"/>
            <a:ext cx="9937750" cy="866776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6260" y="8"/>
              </a:cxn>
              <a:cxn ang="0">
                <a:pos x="4105" y="538"/>
              </a:cxn>
              <a:cxn ang="0">
                <a:pos x="0" y="544"/>
              </a:cxn>
            </a:cxnLst>
            <a:rect l="0" t="0" r="r" b="b"/>
            <a:pathLst>
              <a:path w="6260" h="546">
                <a:moveTo>
                  <a:pt x="0" y="8"/>
                </a:moveTo>
                <a:cubicBezTo>
                  <a:pt x="0" y="8"/>
                  <a:pt x="5459" y="0"/>
                  <a:pt x="6260" y="8"/>
                </a:cubicBezTo>
                <a:cubicBezTo>
                  <a:pt x="6020" y="267"/>
                  <a:pt x="4873" y="546"/>
                  <a:pt x="4105" y="538"/>
                </a:cubicBezTo>
                <a:cubicBezTo>
                  <a:pt x="2983" y="542"/>
                  <a:pt x="855" y="543"/>
                  <a:pt x="0" y="544"/>
                </a:cubicBezTo>
              </a:path>
            </a:pathLst>
          </a:custGeom>
          <a:solidFill>
            <a:srgbClr val="7ECB0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endParaRPr lang="uk-UA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027" name="Picture 2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0025" y="44450"/>
            <a:ext cx="95885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675" y="908050"/>
            <a:ext cx="9594850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7475" y="6453188"/>
            <a:ext cx="77882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>
                <a:latin typeface="Arial Black" pitchFamily="34" charset="0"/>
              </a:defRPr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28CF6B28-0F26-47F3-8D20-D766D89C21F7}" type="slidenum">
              <a:rPr lang="hu-HU" sz="1200">
                <a:solidFill>
                  <a:srgbClr val="00000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032" name="Picture 27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237288"/>
            <a:ext cx="1608138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5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Freeform 26"/>
          <p:cNvSpPr>
            <a:spLocks/>
          </p:cNvSpPr>
          <p:nvPr userDrawn="1"/>
        </p:nvSpPr>
        <p:spPr bwMode="auto">
          <a:xfrm>
            <a:off x="-15875" y="-26988"/>
            <a:ext cx="9937750" cy="866776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6260" y="8"/>
              </a:cxn>
              <a:cxn ang="0">
                <a:pos x="4105" y="538"/>
              </a:cxn>
              <a:cxn ang="0">
                <a:pos x="0" y="544"/>
              </a:cxn>
            </a:cxnLst>
            <a:rect l="0" t="0" r="r" b="b"/>
            <a:pathLst>
              <a:path w="6260" h="546">
                <a:moveTo>
                  <a:pt x="0" y="8"/>
                </a:moveTo>
                <a:cubicBezTo>
                  <a:pt x="0" y="8"/>
                  <a:pt x="5459" y="0"/>
                  <a:pt x="6260" y="8"/>
                </a:cubicBezTo>
                <a:cubicBezTo>
                  <a:pt x="6020" y="267"/>
                  <a:pt x="4873" y="546"/>
                  <a:pt x="4105" y="538"/>
                </a:cubicBezTo>
                <a:cubicBezTo>
                  <a:pt x="2983" y="542"/>
                  <a:pt x="855" y="543"/>
                  <a:pt x="0" y="544"/>
                </a:cubicBezTo>
              </a:path>
            </a:pathLst>
          </a:custGeom>
          <a:solidFill>
            <a:srgbClr val="7ECB0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endParaRPr lang="uk-UA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027" name="Picture 22"/>
          <p:cNvPicPr>
            <a:picLocks noChangeAspect="1" noChangeArrowheads="1"/>
          </p:cNvPicPr>
          <p:nvPr userDrawn="1"/>
        </p:nvPicPr>
        <p:blipFill>
          <a:blip r:embed="rId14" cstate="print"/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0025" y="44450"/>
            <a:ext cx="95885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675" y="908050"/>
            <a:ext cx="9594850" cy="521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7475" y="6453188"/>
            <a:ext cx="77882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>
                <a:latin typeface="Arial Black" pitchFamily="34" charset="0"/>
              </a:defRPr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84EE37D1-2266-4745-9652-DDD855ABB315}" type="slidenum">
              <a:rPr lang="hu-HU" sz="1200">
                <a:solidFill>
                  <a:srgbClr val="00000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032" name="Picture 27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53375" y="6237288"/>
            <a:ext cx="1608138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786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Freeform 26"/>
          <p:cNvSpPr>
            <a:spLocks/>
          </p:cNvSpPr>
          <p:nvPr/>
        </p:nvSpPr>
        <p:spPr bwMode="auto">
          <a:xfrm>
            <a:off x="-15875" y="-26988"/>
            <a:ext cx="9937750" cy="866776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6260" y="8"/>
              </a:cxn>
              <a:cxn ang="0">
                <a:pos x="4105" y="538"/>
              </a:cxn>
              <a:cxn ang="0">
                <a:pos x="0" y="544"/>
              </a:cxn>
            </a:cxnLst>
            <a:rect l="0" t="0" r="r" b="b"/>
            <a:pathLst>
              <a:path w="6260" h="546">
                <a:moveTo>
                  <a:pt x="0" y="8"/>
                </a:moveTo>
                <a:cubicBezTo>
                  <a:pt x="0" y="8"/>
                  <a:pt x="5459" y="0"/>
                  <a:pt x="6260" y="8"/>
                </a:cubicBezTo>
                <a:cubicBezTo>
                  <a:pt x="6020" y="267"/>
                  <a:pt x="4873" y="546"/>
                  <a:pt x="4105" y="538"/>
                </a:cubicBezTo>
                <a:cubicBezTo>
                  <a:pt x="2983" y="542"/>
                  <a:pt x="855" y="543"/>
                  <a:pt x="0" y="544"/>
                </a:cubicBezTo>
              </a:path>
            </a:pathLst>
          </a:custGeom>
          <a:solidFill>
            <a:srgbClr val="7ECB0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endParaRPr lang="uk-UA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1" name="Picture 22"/>
          <p:cNvPicPr>
            <a:picLocks noChangeAspect="1" noChangeArrowheads="1"/>
          </p:cNvPicPr>
          <p:nvPr/>
        </p:nvPicPr>
        <p:blipFill>
          <a:blip r:embed="rId14" cstate="print"/>
          <a:srcRect l="11810" t="56104" r="10820" b="26921"/>
          <a:stretch>
            <a:fillRect/>
          </a:stretch>
        </p:blipFill>
        <p:spPr bwMode="auto">
          <a:xfrm>
            <a:off x="0" y="4868863"/>
            <a:ext cx="9906000" cy="1738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0025" y="44450"/>
            <a:ext cx="95885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675" y="908050"/>
            <a:ext cx="9594850" cy="521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7475" y="6453188"/>
            <a:ext cx="77882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>
                <a:latin typeface="Arial Black" pitchFamily="34" charset="0"/>
              </a:defRPr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8553450" y="6524625"/>
            <a:ext cx="122396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B3B7E420-853C-40A7-8666-23267D34C641}" type="slidenum">
              <a:rPr lang="hu-HU" sz="1200">
                <a:solidFill>
                  <a:srgbClr val="00000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hu-HU" sz="12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6" name="Picture 2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53375" y="6237288"/>
            <a:ext cx="1608138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02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uturaBookCT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Univers 55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15066" y="2636912"/>
            <a:ext cx="8991500" cy="31085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Автоматизація діяльності ТОВ «КУА «ОТП Капітал»</a:t>
            </a:r>
          </a:p>
          <a:p>
            <a:pPr algn="ctr">
              <a:defRPr/>
            </a:pPr>
            <a:endParaRPr lang="uk-UA" sz="2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uk-UA" sz="1600" kern="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uk-UA" sz="1600" kern="0" dirty="0" smtClean="0">
                <a:solidFill>
                  <a:srgbClr val="000000"/>
                </a:solidFill>
                <a:cs typeface="Arial" pitchFamily="34" charset="0"/>
              </a:rPr>
              <a:t>Григорій </a:t>
            </a:r>
            <a:r>
              <a:rPr lang="uk-UA" sz="1600" kern="0" dirty="0">
                <a:solidFill>
                  <a:srgbClr val="000000"/>
                </a:solidFill>
                <a:cs typeface="Arial" pitchFamily="34" charset="0"/>
              </a:rPr>
              <a:t>Овчаренко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uk-UA" sz="1600" kern="0" dirty="0">
                <a:solidFill>
                  <a:srgbClr val="000000"/>
                </a:solidFill>
                <a:cs typeface="Arial" pitchFamily="34" charset="0"/>
              </a:rPr>
              <a:t>Генеральний директор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uk-UA" sz="1600" kern="0" dirty="0">
                <a:solidFill>
                  <a:srgbClr val="000000"/>
                </a:solidFill>
                <a:cs typeface="Arial" pitchFamily="34" charset="0"/>
              </a:rPr>
              <a:t>ТОВ “КУА “ОТП Капітал”</a:t>
            </a:r>
            <a:endParaRPr lang="en-US" sz="1600" kern="0" dirty="0">
              <a:solidFill>
                <a:srgbClr val="000000"/>
              </a:solidFill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uk-UA" sz="1800" kern="0" dirty="0">
              <a:solidFill>
                <a:srgbClr val="000000"/>
              </a:solidFill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uk-UA" sz="1800" kern="0" dirty="0">
              <a:solidFill>
                <a:srgbClr val="000000"/>
              </a:solidFill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uk-UA" sz="1600" b="1" dirty="0" smtClean="0">
                <a:solidFill>
                  <a:srgbClr val="000000"/>
                </a:solidFill>
                <a:latin typeface="Arial" charset="0"/>
              </a:rPr>
              <a:t>12 </a:t>
            </a:r>
            <a:r>
              <a:rPr lang="es-ES_tradnl" sz="1600" b="1" dirty="0" err="1" smtClean="0">
                <a:solidFill>
                  <a:srgbClr val="000000"/>
                </a:solidFill>
                <a:latin typeface="Arial" charset="0"/>
              </a:rPr>
              <a:t>червня</a:t>
            </a:r>
            <a:r>
              <a:rPr lang="es-ES_tradnl" sz="16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s-ES_tradnl" sz="1600" b="1" dirty="0">
                <a:solidFill>
                  <a:srgbClr val="000000"/>
                </a:solidFill>
                <a:latin typeface="Arial" charset="0"/>
              </a:rPr>
              <a:t>2012 р.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600" dirty="0">
                <a:solidFill>
                  <a:srgbClr val="000000"/>
                </a:solidFill>
                <a:latin typeface="Arial" charset="0"/>
              </a:rPr>
              <a:t>ХХVІІI </a:t>
            </a:r>
            <a:r>
              <a:rPr lang="ru-RU" sz="1600" dirty="0" err="1">
                <a:solidFill>
                  <a:srgbClr val="000000"/>
                </a:solidFill>
                <a:latin typeface="Arial" charset="0"/>
              </a:rPr>
              <a:t>науково</a:t>
            </a:r>
            <a:r>
              <a:rPr lang="ru-RU" sz="1600" dirty="0">
                <a:solidFill>
                  <a:srgbClr val="000000"/>
                </a:solidFill>
                <a:latin typeface="Arial" charset="0"/>
              </a:rPr>
              <a:t>-практична </a:t>
            </a:r>
            <a:r>
              <a:rPr lang="ru-RU" sz="1600" dirty="0" err="1">
                <a:solidFill>
                  <a:srgbClr val="000000"/>
                </a:solidFill>
                <a:latin typeface="Arial" charset="0"/>
              </a:rPr>
              <a:t>конференція</a:t>
            </a:r>
            <a:r>
              <a:rPr lang="ru-RU" sz="1600" dirty="0">
                <a:solidFill>
                  <a:srgbClr val="000000"/>
                </a:solidFill>
                <a:latin typeface="Arial" charset="0"/>
              </a:rPr>
              <a:t> УАІБ </a:t>
            </a:r>
            <a:endParaRPr lang="ru-RU" sz="1600" dirty="0" smtClean="0">
              <a:solidFill>
                <a:srgbClr val="000000"/>
              </a:solidFill>
              <a:latin typeface="Arial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600" dirty="0" smtClean="0">
                <a:solidFill>
                  <a:srgbClr val="000000"/>
                </a:solidFill>
                <a:latin typeface="Arial" charset="0"/>
              </a:rPr>
              <a:t>“</a:t>
            </a:r>
            <a:r>
              <a:rPr lang="ru-RU" sz="1600" dirty="0">
                <a:solidFill>
                  <a:srgbClr val="000000"/>
                </a:solidFill>
                <a:latin typeface="Arial" charset="0"/>
              </a:rPr>
              <a:t>ІНВЕСТИЦІЙНИЙ БІЗНЕС: ДОЛАЮЧИ КРИЗИ”</a:t>
            </a:r>
            <a:endParaRPr lang="uk-U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>
                <a:solidFill>
                  <a:srgbClr val="FFFFFF"/>
                </a:solidFill>
                <a:latin typeface="Univers 55"/>
              </a:rPr>
              <a:t>Висновки</a:t>
            </a:r>
            <a:endParaRPr lang="uk-UA" sz="54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193675" y="908050"/>
            <a:ext cx="9295829" cy="576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1" algn="just">
              <a:buFontTx/>
              <a:buChar char="-"/>
            </a:pPr>
            <a:r>
              <a:rPr lang="uk-UA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Автоматизація діяльності здається однім з </a:t>
            </a:r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найпростіших, </a:t>
            </a:r>
            <a:r>
              <a:rPr lang="uk-UA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але не завжди економічно-обґрунтованих засобів зменшення поточних витрат </a:t>
            </a:r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підприємства.</a:t>
            </a:r>
            <a:endParaRPr lang="uk-UA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endParaRPr lang="uk-UA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Найважливішим фактором вибору є постачальник (розробник) програми відповідальний за подальше обслуговування програми.</a:t>
            </a:r>
          </a:p>
          <a:p>
            <a:pPr lvl="1" algn="just"/>
            <a:endParaRPr lang="uk-UA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uk-UA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Наявність тільки іноземного досвіду не є запорукою успішного впровадження інформаційних рішень в умовах постійних змін </a:t>
            </a:r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законодавства.</a:t>
            </a:r>
            <a:endParaRPr lang="uk-UA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endParaRPr lang="uk-UA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Ціна програми (як велика так і незначна) не є ознакою рівня витрат на впровадження і обслуговування програми. Витрати на інсталяцію </a:t>
            </a:r>
            <a:r>
              <a:rPr lang="uk-UA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та доопрацювання </a:t>
            </a:r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«коробкових» рішень можуть перевищити вартість самої програми.</a:t>
            </a:r>
          </a:p>
          <a:p>
            <a:pPr lvl="1" algn="just"/>
            <a:endParaRPr lang="uk-UA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uk-UA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«Чим ближче тим краще». Ніякі технічні засоби зв'язку не замінююсь особистого спілкування у разі виникнення </a:t>
            </a:r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проблеми.</a:t>
            </a:r>
            <a:endParaRPr lang="uk-UA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endParaRPr lang="uk-UA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Перевага повинна надаватися груповому використанню програми з огляду на необхідність доопрацювань та технічної підтримки.</a:t>
            </a:r>
            <a:endParaRPr lang="uk-UA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83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000" dirty="0" smtClean="0">
                <a:latin typeface="Arial" pitchFamily="34" charset="0"/>
                <a:cs typeface="Arial" pitchFamily="34" charset="0"/>
              </a:rPr>
              <a:t>Коло збільшення витрат: «більше роботи – більше помилок - більше контролю – більше роботи»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uk-UA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193675" y="836712"/>
            <a:ext cx="9594850" cy="216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1" algn="just">
              <a:buFontTx/>
              <a:buChar char="-"/>
              <a:defRPr/>
            </a:pPr>
            <a:r>
              <a:rPr lang="uk-UA" kern="0" noProof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Збільшення вартості чистих активів (ВЧА), фондів під управлінням при</a:t>
            </a:r>
            <a:r>
              <a:rPr lang="uk-UA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uk-UA" kern="0" noProof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вели до збільшення кількості операцій та ручної роботи пов'язаної з введенням, </a:t>
            </a:r>
            <a:r>
              <a:rPr lang="uk-UA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кількості помилок </a:t>
            </a:r>
            <a:r>
              <a:rPr lang="uk-UA" kern="0" noProof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та перевіркою даних;</a:t>
            </a:r>
          </a:p>
          <a:p>
            <a:pPr marR="0" lvl="1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uk-UA" b="0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Зростання робочого часу потрібного на перевірку розрахунку призвело до збільшення часу на розрахунки </a:t>
            </a:r>
            <a:r>
              <a:rPr kumimoji="0" lang="uk-UA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та </a:t>
            </a:r>
            <a:r>
              <a:rPr kumimoji="0" lang="uk-UA" b="0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затримках</a:t>
            </a:r>
            <a:r>
              <a:rPr kumimoji="0" lang="uk-UA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у своєчасному наданні інформації до банку.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919" y="4941168"/>
            <a:ext cx="6120680" cy="954107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Введення додаткового рівня перевірки даних призвело до ще більших витрат часу та зменшення часу на обслуговування клієнтів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Фактично </a:t>
            </a:r>
            <a:r>
              <a:rPr lang="uk-UA" kern="0" dirty="0">
                <a:solidFill>
                  <a:srgbClr val="000000"/>
                </a:solidFill>
                <a:cs typeface="Arial" pitchFamily="34" charset="0"/>
              </a:rPr>
              <a:t>розміщення </a:t>
            </a:r>
            <a:r>
              <a:rPr lang="uk-UA" kern="0" dirty="0" err="1" smtClean="0">
                <a:solidFill>
                  <a:srgbClr val="000000"/>
                </a:solidFill>
                <a:cs typeface="Arial" pitchFamily="34" charset="0"/>
              </a:rPr>
              <a:t>цп</a:t>
            </a: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 відбувалося </a:t>
            </a:r>
            <a:r>
              <a:rPr lang="uk-UA" kern="0" dirty="0">
                <a:solidFill>
                  <a:srgbClr val="000000"/>
                </a:solidFill>
                <a:cs typeface="Arial" pitchFamily="34" charset="0"/>
              </a:rPr>
              <a:t>в обмежений період часу, а саме з 13 до 16 години. </a:t>
            </a:r>
            <a:endParaRPr lang="uk-UA" kern="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463350"/>
              </p:ext>
            </p:extLst>
          </p:nvPr>
        </p:nvGraphicFramePr>
        <p:xfrm>
          <a:off x="838919" y="2348880"/>
          <a:ext cx="7143801" cy="2290920"/>
        </p:xfrm>
        <a:graphic>
          <a:graphicData uri="http://schemas.openxmlformats.org/drawingml/2006/table">
            <a:tbl>
              <a:tblPr/>
              <a:tblGrid>
                <a:gridCol w="821053"/>
                <a:gridCol w="1198175"/>
                <a:gridCol w="1014733"/>
                <a:gridCol w="840716"/>
                <a:gridCol w="887857"/>
                <a:gridCol w="749938"/>
                <a:gridCol w="872771"/>
                <a:gridCol w="758558"/>
              </a:tblGrid>
              <a:tr h="326981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Дата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Внесення бухгалтерської</a:t>
                      </a:r>
                      <a:r>
                        <a:rPr lang="uk-UA" sz="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інформації (залишки</a:t>
                      </a:r>
                      <a:r>
                        <a:rPr lang="uk-UA" sz="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на рахунках, операції..)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Розрахунок</a:t>
                      </a:r>
                      <a:r>
                        <a:rPr lang="uk-UA" sz="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Перевірка в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Access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Відправлення до комісії</a:t>
                      </a:r>
                      <a:r>
                        <a:rPr lang="uk-UA" sz="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та УАІБ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Підтвердження від УАІБ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Підтвердження з комісії</a:t>
                      </a:r>
                      <a:r>
                        <a:rPr lang="uk-UA" sz="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Відправлення до банку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 dirty="0">
                          <a:solidFill>
                            <a:srgbClr val="000000"/>
                          </a:solidFill>
                          <a:latin typeface="Arial Rounded MT Bold"/>
                        </a:rPr>
                        <a:t>01.06.2010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13:24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20:46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14:49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15:06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02.06.2010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10:38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13:03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03.06.2010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10:52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 dirty="0">
                          <a:solidFill>
                            <a:srgbClr val="000000"/>
                          </a:solidFill>
                          <a:latin typeface="Arial Rounded MT Bold"/>
                        </a:rPr>
                        <a:t>12:10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 dirty="0" smtClean="0">
                          <a:solidFill>
                            <a:srgbClr val="000000"/>
                          </a:solidFill>
                          <a:latin typeface="Arial Rounded MT Bold"/>
                        </a:rPr>
                        <a:t>12:1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Arial Rounded MT Bold"/>
                        </a:rPr>
                        <a:t>7</a:t>
                      </a:r>
                      <a:endParaRPr lang="uk-UA" sz="900" b="0" i="0" u="none" strike="noStrike" dirty="0">
                        <a:solidFill>
                          <a:srgbClr val="000000"/>
                        </a:solidFill>
                        <a:latin typeface="Arial Rounded MT Bold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04.06.2010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 10:10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 dirty="0">
                          <a:solidFill>
                            <a:srgbClr val="000000"/>
                          </a:solidFill>
                          <a:latin typeface="Arial Rounded MT Bold"/>
                        </a:rPr>
                        <a:t>07.06.2010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10:30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08.06.2010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9:45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 dirty="0">
                          <a:solidFill>
                            <a:srgbClr val="000000"/>
                          </a:solidFill>
                          <a:latin typeface="Arial Rounded MT Bold"/>
                        </a:rPr>
                        <a:t>12:08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13:26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09.06.2010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10:00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10:39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10:15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12:30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2516">
                <a:tc>
                  <a:txBody>
                    <a:bodyPr/>
                    <a:lstStyle/>
                    <a:p>
                      <a:pPr algn="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14.06.2010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10:12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 dirty="0">
                          <a:solidFill>
                            <a:srgbClr val="000000"/>
                          </a:solidFill>
                          <a:latin typeface="Arial Rounded MT Bold"/>
                        </a:rPr>
                        <a:t>11:19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>
                          <a:solidFill>
                            <a:srgbClr val="000000"/>
                          </a:solidFill>
                          <a:latin typeface="Arial Rounded MT Bold"/>
                        </a:rPr>
                        <a:t>11:49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 dirty="0">
                          <a:solidFill>
                            <a:srgbClr val="000000"/>
                          </a:solidFill>
                          <a:latin typeface="Arial Rounded MT Bold"/>
                        </a:rPr>
                        <a:t>16:24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900" b="0" i="0" u="none" strike="noStrike" dirty="0">
                          <a:solidFill>
                            <a:srgbClr val="000000"/>
                          </a:solidFill>
                          <a:latin typeface="Arial Rounded MT Bold"/>
                        </a:rPr>
                        <a:t>12:54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200" dirty="0" smtClean="0">
                <a:latin typeface="Arial" pitchFamily="34" charset="0"/>
                <a:cs typeface="Arial" pitchFamily="34" charset="0"/>
              </a:rPr>
              <a:t>Опис процесу розрахунку ВЧА до та після автоматизації</a:t>
            </a:r>
            <a:endParaRPr lang="uk-UA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66720" y="1643050"/>
            <a:ext cx="1080000" cy="540000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309662" y="1643050"/>
            <a:ext cx="914400" cy="914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7" name="Straight Arrow Connector 6"/>
          <p:cNvCxnSpPr>
            <a:endCxn id="4" idx="1"/>
          </p:cNvCxnSpPr>
          <p:nvPr/>
        </p:nvCxnSpPr>
        <p:spPr bwMode="auto">
          <a:xfrm flipV="1">
            <a:off x="142876" y="1913050"/>
            <a:ext cx="523844" cy="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66720" y="1643050"/>
            <a:ext cx="100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  <a:latin typeface="Arial" charset="0"/>
              </a:rPr>
              <a:t>1. </a:t>
            </a:r>
            <a:r>
              <a:rPr lang="uk-UA" sz="1100" dirty="0" smtClean="0">
                <a:solidFill>
                  <a:srgbClr val="000000"/>
                </a:solidFill>
                <a:latin typeface="Arial" charset="0"/>
              </a:rPr>
              <a:t>Внесення даних до 1С</a:t>
            </a:r>
            <a:endParaRPr lang="uk-UA" sz="11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42873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Банківські  дані 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47977" y="2320165"/>
            <a:ext cx="1000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000000"/>
                </a:solidFill>
                <a:latin typeface="Arial" charset="0"/>
              </a:rPr>
              <a:t>3. </a:t>
            </a:r>
            <a:r>
              <a:rPr lang="uk-UA" sz="1000" dirty="0" smtClean="0">
                <a:solidFill>
                  <a:srgbClr val="000000"/>
                </a:solidFill>
                <a:latin typeface="Arial" charset="0"/>
              </a:rPr>
              <a:t>Внесення даних до програми розрахунку ВЧА (</a:t>
            </a:r>
            <a:r>
              <a:rPr lang="en-US" sz="1000" dirty="0" smtClean="0">
                <a:solidFill>
                  <a:srgbClr val="000000"/>
                </a:solidFill>
                <a:latin typeface="Arial" charset="0"/>
              </a:rPr>
              <a:t>Access</a:t>
            </a:r>
            <a:r>
              <a:rPr lang="uk-UA" sz="1000" dirty="0" smtClean="0">
                <a:solidFill>
                  <a:srgbClr val="000000"/>
                </a:solidFill>
                <a:latin typeface="Arial" charset="0"/>
              </a:rPr>
              <a:t>)</a:t>
            </a:r>
            <a:endParaRPr lang="uk-UA" sz="1000" dirty="0">
              <a:solidFill>
                <a:srgbClr val="000000"/>
              </a:solidFill>
              <a:latin typeface="Arial" charset="0"/>
            </a:endParaRPr>
          </a:p>
          <a:p>
            <a:endParaRPr lang="uk-UA" sz="10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22" name="Elbow Connector 21"/>
          <p:cNvCxnSpPr/>
          <p:nvPr/>
        </p:nvCxnSpPr>
        <p:spPr bwMode="auto">
          <a:xfrm>
            <a:off x="1738290" y="2000240"/>
            <a:ext cx="1214446" cy="659461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2930078" y="1279677"/>
            <a:ext cx="1080000" cy="792000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77017" y="1292354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rgbClr val="000000"/>
                </a:solidFill>
                <a:latin typeface="Arial" charset="0"/>
              </a:rPr>
              <a:t>2. Внесення даних до програми Комісії</a:t>
            </a:r>
            <a:endParaRPr lang="uk-UA" sz="10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738290" y="1785926"/>
            <a:ext cx="1191788" cy="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V="1">
            <a:off x="2452670" y="2857496"/>
            <a:ext cx="523844" cy="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1809728" y="2786058"/>
            <a:ext cx="857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900" dirty="0">
                <a:solidFill>
                  <a:srgbClr val="000000"/>
                </a:solidFill>
                <a:latin typeface="Arial" charset="0"/>
              </a:rPr>
              <a:t>Дані </a:t>
            </a:r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УАІБ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3957017" y="1557882"/>
            <a:ext cx="472087" cy="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6524636" y="2357430"/>
            <a:ext cx="500066" cy="1588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5667380" y="1643050"/>
            <a:ext cx="900000" cy="540000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656198" y="1643050"/>
            <a:ext cx="972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5. Відправка звітності до УАІБ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>
            <a:off x="4024306" y="2786058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38"/>
          <p:cNvSpPr/>
          <p:nvPr/>
        </p:nvSpPr>
        <p:spPr bwMode="auto">
          <a:xfrm>
            <a:off x="5656198" y="2150881"/>
            <a:ext cx="900000" cy="540000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67380" y="2178608"/>
            <a:ext cx="85725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6. Відправка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звітності до </a:t>
            </a:r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комісії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024702" y="2071677"/>
            <a:ext cx="972000" cy="588023"/>
          </a:xfrm>
          <a:prstGeom prst="rect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24702" y="2071678"/>
            <a:ext cx="972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7. Підтвердження розрахунку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7953396" y="2357430"/>
            <a:ext cx="432000" cy="1588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Rectangle 51"/>
          <p:cNvSpPr/>
          <p:nvPr/>
        </p:nvSpPr>
        <p:spPr bwMode="auto">
          <a:xfrm>
            <a:off x="8382024" y="2071678"/>
            <a:ext cx="972000" cy="588022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382024" y="2071678"/>
            <a:ext cx="9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8. Надання ВЧА для роботи з клієнтами 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>
            <a:off x="166654" y="3500438"/>
            <a:ext cx="9358378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rot="5400000">
            <a:off x="166654" y="3429000"/>
            <a:ext cx="14287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0" y="3571876"/>
            <a:ext cx="523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9.00</a:t>
            </a:r>
            <a:endParaRPr lang="uk-UA" sz="8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 rot="5400000">
            <a:off x="1619192" y="3429000"/>
            <a:ext cx="14287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1452538" y="3571876"/>
            <a:ext cx="523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10.00</a:t>
            </a:r>
            <a:endParaRPr lang="uk-UA" sz="8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64" name="Straight Connector 63"/>
          <p:cNvCxnSpPr/>
          <p:nvPr/>
        </p:nvCxnSpPr>
        <p:spPr bwMode="auto">
          <a:xfrm rot="5400000">
            <a:off x="2905076" y="3429000"/>
            <a:ext cx="14287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2738422" y="3571876"/>
            <a:ext cx="523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11.00</a:t>
            </a:r>
            <a:endParaRPr lang="uk-UA" sz="8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66" name="Straight Connector 65"/>
          <p:cNvCxnSpPr/>
          <p:nvPr/>
        </p:nvCxnSpPr>
        <p:spPr bwMode="auto">
          <a:xfrm rot="5400000">
            <a:off x="4310058" y="3429000"/>
            <a:ext cx="14287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4167182" y="3571876"/>
            <a:ext cx="523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11. 30</a:t>
            </a:r>
            <a:endParaRPr lang="uk-UA" sz="8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 flipV="1">
            <a:off x="2321010" y="1557882"/>
            <a:ext cx="556007" cy="1531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1666852" y="1285860"/>
            <a:ext cx="857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Дані УАІБ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4381496" y="1428736"/>
            <a:ext cx="864000" cy="1476000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381496" y="1714488"/>
            <a:ext cx="7938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rgbClr val="000000"/>
                </a:solidFill>
                <a:latin typeface="Arial" charset="0"/>
              </a:rPr>
              <a:t>4. Ручна перевірка даних у </a:t>
            </a:r>
            <a:r>
              <a:rPr lang="en-US" sz="1000" dirty="0">
                <a:solidFill>
                  <a:srgbClr val="000000"/>
                </a:solidFill>
                <a:latin typeface="Arial" charset="0"/>
              </a:rPr>
              <a:t>Access</a:t>
            </a:r>
            <a:endParaRPr lang="uk-UA" sz="1000" dirty="0">
              <a:solidFill>
                <a:srgbClr val="000000"/>
              </a:solidFill>
              <a:latin typeface="Arial" charset="0"/>
            </a:endParaRPr>
          </a:p>
          <a:p>
            <a:r>
              <a:rPr lang="uk-UA" sz="1000" dirty="0" smtClean="0">
                <a:solidFill>
                  <a:srgbClr val="000000"/>
                </a:solidFill>
                <a:latin typeface="Arial" charset="0"/>
              </a:rPr>
              <a:t>та звітності </a:t>
            </a:r>
          </a:p>
        </p:txBody>
      </p:sp>
      <p:cxnSp>
        <p:nvCxnSpPr>
          <p:cNvPr id="76" name="Straight Arrow Connector 75"/>
          <p:cNvCxnSpPr/>
          <p:nvPr/>
        </p:nvCxnSpPr>
        <p:spPr bwMode="auto">
          <a:xfrm>
            <a:off x="5238752" y="2357430"/>
            <a:ext cx="428628" cy="1588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endCxn id="37" idx="1"/>
          </p:cNvCxnSpPr>
          <p:nvPr/>
        </p:nvCxnSpPr>
        <p:spPr bwMode="auto">
          <a:xfrm>
            <a:off x="5224458" y="1896965"/>
            <a:ext cx="431740" cy="1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 rot="5400000">
            <a:off x="5595942" y="3429000"/>
            <a:ext cx="14287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TextBox 80"/>
          <p:cNvSpPr txBox="1"/>
          <p:nvPr/>
        </p:nvSpPr>
        <p:spPr>
          <a:xfrm>
            <a:off x="5453066" y="3571876"/>
            <a:ext cx="523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12. 00</a:t>
            </a:r>
            <a:endParaRPr lang="uk-UA" sz="8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82" name="Straight Connector 81"/>
          <p:cNvCxnSpPr/>
          <p:nvPr/>
        </p:nvCxnSpPr>
        <p:spPr bwMode="auto">
          <a:xfrm rot="5400000">
            <a:off x="7024702" y="3429000"/>
            <a:ext cx="14287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6881826" y="3571876"/>
            <a:ext cx="523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13. 00</a:t>
            </a:r>
            <a:endParaRPr lang="uk-UA" sz="8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 rot="5400000">
            <a:off x="8382024" y="3429000"/>
            <a:ext cx="14287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TextBox 86"/>
          <p:cNvSpPr txBox="1"/>
          <p:nvPr/>
        </p:nvSpPr>
        <p:spPr>
          <a:xfrm>
            <a:off x="8239148" y="3571876"/>
            <a:ext cx="523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14. 00</a:t>
            </a:r>
            <a:endParaRPr lang="uk-UA" sz="8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94" name="Straight Arrow Connector 93"/>
          <p:cNvCxnSpPr/>
          <p:nvPr/>
        </p:nvCxnSpPr>
        <p:spPr bwMode="auto">
          <a:xfrm>
            <a:off x="4310058" y="3286124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arrow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4167182" y="3286124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arrow"/>
            <a:tailEnd type="arrow"/>
          </a:ln>
          <a:effectLst/>
        </p:spPr>
      </p:cxnSp>
      <p:sp>
        <p:nvSpPr>
          <p:cNvPr id="54" name="Rectangle 53"/>
          <p:cNvSpPr/>
          <p:nvPr/>
        </p:nvSpPr>
        <p:spPr bwMode="auto">
          <a:xfrm>
            <a:off x="2976163" y="2339705"/>
            <a:ext cx="1080000" cy="792000"/>
          </a:xfrm>
          <a:prstGeom prst="rect">
            <a:avLst/>
          </a:prstGeom>
          <a:noFill/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03617" y="4162208"/>
            <a:ext cx="1080000" cy="540000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" name="Rounded Rectangle 68"/>
          <p:cNvSpPr/>
          <p:nvPr/>
        </p:nvSpPr>
        <p:spPr bwMode="auto">
          <a:xfrm>
            <a:off x="1446559" y="4162208"/>
            <a:ext cx="914400" cy="914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70" name="Straight Arrow Connector 69"/>
          <p:cNvCxnSpPr>
            <a:endCxn id="68" idx="1"/>
          </p:cNvCxnSpPr>
          <p:nvPr/>
        </p:nvCxnSpPr>
        <p:spPr bwMode="auto">
          <a:xfrm flipV="1">
            <a:off x="279773" y="4432208"/>
            <a:ext cx="523844" cy="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TextBox 70"/>
          <p:cNvSpPr txBox="1"/>
          <p:nvPr/>
        </p:nvSpPr>
        <p:spPr>
          <a:xfrm>
            <a:off x="803617" y="4162208"/>
            <a:ext cx="100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00"/>
                </a:solidFill>
                <a:latin typeface="Arial" charset="0"/>
              </a:rPr>
              <a:t>1. </a:t>
            </a:r>
            <a:r>
              <a:rPr lang="uk-UA" sz="1100" dirty="0" smtClean="0">
                <a:solidFill>
                  <a:srgbClr val="000000"/>
                </a:solidFill>
                <a:latin typeface="Arial" charset="0"/>
              </a:rPr>
              <a:t>Внесення даних до 1С</a:t>
            </a:r>
            <a:endParaRPr lang="uk-UA" sz="11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36897" y="394789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Банківські  дані 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2995208" y="4035850"/>
            <a:ext cx="1368000" cy="1985438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024174" y="4014248"/>
            <a:ext cx="11430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solidFill>
                  <a:srgbClr val="000000"/>
                </a:solidFill>
                <a:latin typeface="Arial" charset="0"/>
              </a:rPr>
              <a:t>2. Автоматичне завантаження даних УАІБ, розрахунок, перевірка та формування звітності для УАІБ (через програму УАІБ) та комісії (через програму комісії)</a:t>
            </a:r>
            <a:endParaRPr lang="uk-UA" sz="10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84" name="Straight Arrow Connector 83"/>
          <p:cNvCxnSpPr/>
          <p:nvPr/>
        </p:nvCxnSpPr>
        <p:spPr bwMode="auto">
          <a:xfrm>
            <a:off x="1875187" y="4305084"/>
            <a:ext cx="1138727" cy="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>
            <a:off x="4363208" y="4432208"/>
            <a:ext cx="261174" cy="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/>
          <p:nvPr/>
        </p:nvCxnSpPr>
        <p:spPr bwMode="auto">
          <a:xfrm>
            <a:off x="5453066" y="4414535"/>
            <a:ext cx="261922" cy="1588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Rectangle 103"/>
          <p:cNvSpPr/>
          <p:nvPr/>
        </p:nvSpPr>
        <p:spPr bwMode="auto">
          <a:xfrm>
            <a:off x="5667380" y="4156737"/>
            <a:ext cx="972000" cy="588022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5667380" y="4109042"/>
            <a:ext cx="9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4. Надання ВЧА для роботи з клієнтами 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06" name="Straight Arrow Connector 105"/>
          <p:cNvCxnSpPr/>
          <p:nvPr/>
        </p:nvCxnSpPr>
        <p:spPr bwMode="auto">
          <a:xfrm>
            <a:off x="2404368" y="4160620"/>
            <a:ext cx="571504" cy="158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1803749" y="3805018"/>
            <a:ext cx="857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Дані УАІБ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4553066" y="4146123"/>
            <a:ext cx="887262" cy="609250"/>
          </a:xfrm>
          <a:prstGeom prst="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4553066" y="4146123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3. Відправка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звітності до </a:t>
            </a:r>
            <a:r>
              <a:rPr lang="uk-UA" sz="900" dirty="0" smtClean="0">
                <a:solidFill>
                  <a:srgbClr val="000000"/>
                </a:solidFill>
                <a:latin typeface="Arial" charset="0"/>
              </a:rPr>
              <a:t>комісії та УАІБ</a:t>
            </a:r>
            <a:endParaRPr lang="uk-UA" sz="9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82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uk-UA" sz="2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Огляд програм автоматизації: «Більше не означає краще…»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187041"/>
              </p:ext>
            </p:extLst>
          </p:nvPr>
        </p:nvGraphicFramePr>
        <p:xfrm>
          <a:off x="1136576" y="1071563"/>
          <a:ext cx="7000925" cy="3411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49" name="Oval 7"/>
          <p:cNvSpPr>
            <a:spLocks noChangeArrowheads="1"/>
          </p:cNvSpPr>
          <p:nvPr/>
        </p:nvSpPr>
        <p:spPr bwMode="auto">
          <a:xfrm>
            <a:off x="7596188" y="1071563"/>
            <a:ext cx="785812" cy="8572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endParaRPr lang="uk-UA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919" y="4941168"/>
            <a:ext cx="6120680" cy="738664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Використання різних програм передбачає необхідність розробки систем синхронізації даних </a:t>
            </a: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т</a:t>
            </a:r>
            <a:r>
              <a:rPr lang="uk-UA" kern="0" dirty="0">
                <a:solidFill>
                  <a:srgbClr val="000000"/>
                </a:solidFill>
                <a:cs typeface="Arial" pitchFamily="34" charset="0"/>
              </a:rPr>
              <a:t>а</a:t>
            </a: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роботи з декількома провайдерами </a:t>
            </a:r>
            <a:r>
              <a:rPr lang="en-US" kern="0" dirty="0" smtClean="0">
                <a:solidFill>
                  <a:srgbClr val="000000"/>
                </a:solidFill>
                <a:cs typeface="Arial" pitchFamily="34" charset="0"/>
              </a:rPr>
              <a:t>IT </a:t>
            </a: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послуг. </a:t>
            </a:r>
          </a:p>
        </p:txBody>
      </p:sp>
    </p:spTree>
    <p:extLst>
      <p:ext uri="{BB962C8B-B14F-4D97-AF65-F5344CB8AC3E}">
        <p14:creationId xmlns:p14="http://schemas.microsoft.com/office/powerpoint/2010/main" val="386722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000" dirty="0"/>
              <a:t>Автоматизація діяльності ТОВ «КУА «ОТП Капітал»</a:t>
            </a:r>
            <a:endParaRPr lang="uk-UA" sz="20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959672"/>
              </p:ext>
            </p:extLst>
          </p:nvPr>
        </p:nvGraphicFramePr>
        <p:xfrm>
          <a:off x="704528" y="980728"/>
          <a:ext cx="7960369" cy="359287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143945"/>
                <a:gridCol w="1953330"/>
                <a:gridCol w="1863094"/>
              </a:tblGrid>
              <a:tr h="651550">
                <a:tc>
                  <a:txBody>
                    <a:bodyPr/>
                    <a:lstStyle/>
                    <a:p>
                      <a:endParaRPr lang="uk-UA" sz="1100" dirty="0">
                        <a:latin typeface="+mn-lt"/>
                      </a:endParaRPr>
                    </a:p>
                  </a:txBody>
                  <a:tcPr>
                    <a:solidFill>
                      <a:srgbClr val="98F5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Comarch</a:t>
                      </a:r>
                      <a:r>
                        <a:rPr lang="en-US" sz="1400" b="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 portfolio (</a:t>
                      </a:r>
                      <a:r>
                        <a:rPr lang="uk-UA" sz="1400" b="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Польща)</a:t>
                      </a:r>
                      <a:endParaRPr lang="uk-UA" sz="14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98F5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accent1"/>
                          </a:solidFill>
                          <a:latin typeface="+mn-lt"/>
                        </a:rPr>
                        <a:t>Clavis</a:t>
                      </a:r>
                      <a:r>
                        <a:rPr lang="en-US" sz="1400" b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 Asset</a:t>
                      </a:r>
                      <a:endParaRPr lang="uk-UA" sz="1400" b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uk-UA" sz="1400" b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(Угорщина)</a:t>
                      </a:r>
                      <a:endParaRPr lang="uk-UA" sz="14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98F501"/>
                    </a:solidFill>
                  </a:tcPr>
                </a:tc>
              </a:tr>
              <a:tr h="2732826">
                <a:tc>
                  <a:txBody>
                    <a:bodyPr/>
                    <a:lstStyle/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1. Функціонал</a:t>
                      </a: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2. </a:t>
                      </a: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Адаптація до українського законодавства</a:t>
                      </a: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3. </a:t>
                      </a: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Представництво в Україні</a:t>
                      </a: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4. </a:t>
                      </a: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Досвід впровадження в Україні</a:t>
                      </a: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5. </a:t>
                      </a: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Кількість співробітників</a:t>
                      </a: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6. </a:t>
                      </a: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Можливість оплати за програму в залежності від активів під управлінням</a:t>
                      </a: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8. </a:t>
                      </a: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Ціна</a:t>
                      </a: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, EUR</a:t>
                      </a:r>
                    </a:p>
                    <a:p>
                      <a:pPr marL="342900" indent="-342900">
                        <a:buFontTx/>
                        <a:buNone/>
                      </a:pP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n-US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9. </a:t>
                      </a:r>
                      <a:r>
                        <a:rPr lang="uk-UA" sz="1100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Рекомендації</a:t>
                      </a:r>
                      <a:endParaRPr lang="en-US" sz="1100" baseline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2 800 (50 </a:t>
                      </a:r>
                      <a:r>
                        <a:rPr lang="uk-UA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в Україні</a:t>
                      </a:r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206 573 EUR</a:t>
                      </a:r>
                    </a:p>
                    <a:p>
                      <a:pPr algn="ctr"/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uk-UA" sz="1100" kern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позитивні</a:t>
                      </a:r>
                      <a:endParaRPr lang="en-US" sz="1100" kern="1200" baseline="0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+</a:t>
                      </a: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-</a:t>
                      </a: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-</a:t>
                      </a: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-</a:t>
                      </a: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150</a:t>
                      </a: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-</a:t>
                      </a: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99 533 EUR</a:t>
                      </a:r>
                    </a:p>
                    <a:p>
                      <a:pPr algn="ctr"/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uk-UA" sz="11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відсутні</a:t>
                      </a:r>
                      <a:endParaRPr lang="en-US" sz="110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48544" y="5013176"/>
            <a:ext cx="6120680" cy="738664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uk-UA" kern="0" dirty="0">
                <a:solidFill>
                  <a:srgbClr val="000000"/>
                </a:solidFill>
                <a:cs typeface="Arial" pitchFamily="34" charset="0"/>
              </a:rPr>
              <a:t>М</a:t>
            </a: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іжнародний досвід, наявність технічної підтримки в Україні, а також впровадження продукту в інших компаніях України та за її межами визначило вибір </a:t>
            </a:r>
            <a:r>
              <a:rPr lang="en-US" kern="0" dirty="0" smtClean="0">
                <a:solidFill>
                  <a:srgbClr val="000000"/>
                </a:solidFill>
                <a:cs typeface="Arial" pitchFamily="34" charset="0"/>
              </a:rPr>
              <a:t>Comarch</a:t>
            </a:r>
            <a:endParaRPr lang="uk-UA" kern="0" dirty="0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79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000" dirty="0"/>
              <a:t>Автоматизація діяльності ТОВ «КУА «ОТП Капітал»</a:t>
            </a:r>
            <a:endParaRPr lang="uk-UA" sz="2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609006"/>
              </p:ext>
            </p:extLst>
          </p:nvPr>
        </p:nvGraphicFramePr>
        <p:xfrm>
          <a:off x="344488" y="980728"/>
          <a:ext cx="9288462" cy="4226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662"/>
                <a:gridCol w="1008112"/>
                <a:gridCol w="1080120"/>
                <a:gridCol w="1008112"/>
                <a:gridCol w="1080120"/>
                <a:gridCol w="1080120"/>
                <a:gridCol w="1008112"/>
                <a:gridCol w="936104"/>
              </a:tblGrid>
              <a:tr h="387065"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dirty="0" smtClean="0">
                          <a:solidFill>
                            <a:schemeClr val="accent1"/>
                          </a:solidFill>
                        </a:rPr>
                        <a:t>Етапи</a:t>
                      </a:r>
                      <a:endParaRPr lang="uk-UA" sz="1200" b="1" i="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dirty="0" smtClean="0">
                          <a:solidFill>
                            <a:schemeClr val="accent1"/>
                          </a:solidFill>
                        </a:rPr>
                        <a:t>Початок</a:t>
                      </a:r>
                      <a:endParaRPr lang="uk-UA" sz="1200" b="1" i="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dirty="0" smtClean="0">
                          <a:solidFill>
                            <a:schemeClr val="accent1"/>
                          </a:solidFill>
                        </a:rPr>
                        <a:t>Кінець</a:t>
                      </a:r>
                      <a:endParaRPr lang="uk-UA" sz="1200" b="1" i="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i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2007</a:t>
                      </a: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2008</a:t>
                      </a:r>
                      <a:endParaRPr lang="uk-UA" sz="12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2009</a:t>
                      </a:r>
                      <a:endParaRPr lang="uk-UA" sz="12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  <a:endParaRPr lang="uk-UA" sz="12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  <a:endParaRPr lang="uk-UA" sz="1200" b="1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4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Вибір програми та підписання договору</a:t>
                      </a:r>
                      <a:endParaRPr lang="en-US" sz="1200" b="0" i="0" dirty="0" smtClean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08.2007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09.2008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uk-UA" sz="1200" b="0" i="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8036">
                <a:tc>
                  <a:txBody>
                    <a:bodyPr/>
                    <a:lstStyle/>
                    <a:p>
                      <a:pPr algn="l"/>
                      <a:r>
                        <a:rPr lang="uk-UA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Впровадження </a:t>
                      </a:r>
                      <a:r>
                        <a:rPr lang="en-US" sz="1200" b="0" i="0" kern="1200" dirty="0" err="1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Comarch</a:t>
                      </a:r>
                      <a:r>
                        <a:rPr lang="en-US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Portfolio</a:t>
                      </a:r>
                      <a:r>
                        <a:rPr lang="uk-UA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r>
                        <a:rPr lang="uk-UA" sz="1200" b="0" i="0" kern="1200" baseline="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uk-UA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Виявлення невідповідності українському законодавству</a:t>
                      </a: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09.2008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baseline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03.2009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uk-UA" sz="1200" b="0" i="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354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Відмова в підписанні акту впровадження. Переговори з </a:t>
                      </a:r>
                      <a:r>
                        <a:rPr lang="en-US" sz="1200" b="0" i="0" kern="1200" dirty="0" err="1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Comarch</a:t>
                      </a:r>
                      <a:r>
                        <a:rPr lang="en-US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uk-UA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щодо доопрацювання програми</a:t>
                      </a:r>
                    </a:p>
                    <a:p>
                      <a:pPr algn="ctr"/>
                      <a:endParaRPr lang="uk-UA" sz="1200" b="0" i="0" dirty="0" smtClean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04.2009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06.2009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uk-UA" sz="1200" b="0" i="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669">
                <a:tc>
                  <a:txBody>
                    <a:bodyPr/>
                    <a:lstStyle/>
                    <a:p>
                      <a:pPr algn="l"/>
                      <a:r>
                        <a:rPr lang="uk-UA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Претензійна робота щодо повернення коштів</a:t>
                      </a: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07.2009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04.2011</a:t>
                      </a:r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uk-UA" sz="1200" b="0" i="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0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6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i="0" kern="120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Повернення</a:t>
                      </a:r>
                      <a:r>
                        <a:rPr lang="uk-UA" sz="1200" b="0" i="0" kern="1200" baseline="0" dirty="0" smtClean="0">
                          <a:solidFill>
                            <a:schemeClr val="accen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частини коштів </a:t>
                      </a:r>
                      <a:endParaRPr lang="uk-UA" sz="1200" b="0" i="0" kern="1200" dirty="0" smtClean="0">
                        <a:solidFill>
                          <a:schemeClr val="accen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l"/>
                      <a:endParaRPr lang="uk-UA" sz="1200" b="0" i="0" kern="1200" dirty="0" smtClean="0">
                        <a:solidFill>
                          <a:schemeClr val="accen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i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04.2011</a:t>
                      </a:r>
                    </a:p>
                    <a:p>
                      <a:endParaRPr lang="uk-UA" sz="1200" b="0" i="0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70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uk-UA" sz="1200" b="0" i="0" dirty="0">
                        <a:solidFill>
                          <a:schemeClr val="accent1"/>
                        </a:solidFill>
                      </a:endParaRPr>
                    </a:p>
                  </a:txBody>
                  <a:tcPr marL="91444" marR="91444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entagon 30"/>
          <p:cNvSpPr>
            <a:spLocks noChangeArrowheads="1"/>
          </p:cNvSpPr>
          <p:nvPr/>
        </p:nvSpPr>
        <p:spPr bwMode="auto">
          <a:xfrm>
            <a:off x="5169024" y="1474757"/>
            <a:ext cx="1070856" cy="72000"/>
          </a:xfrm>
          <a:prstGeom prst="homePlate">
            <a:avLst>
              <a:gd name="adj" fmla="val 50350"/>
            </a:avLst>
          </a:prstGeom>
          <a:solidFill>
            <a:srgbClr val="7ECB01"/>
          </a:solidFill>
          <a:ln w="9525" algn="ctr">
            <a:solidFill>
              <a:srgbClr val="7ECB0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endParaRPr lang="uk-UA"/>
          </a:p>
        </p:txBody>
      </p:sp>
      <p:sp>
        <p:nvSpPr>
          <p:cNvPr id="2" name="Oval 1"/>
          <p:cNvSpPr/>
          <p:nvPr/>
        </p:nvSpPr>
        <p:spPr bwMode="auto">
          <a:xfrm>
            <a:off x="4880992" y="2996952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Pentagon 30"/>
          <p:cNvSpPr>
            <a:spLocks noChangeArrowheads="1"/>
          </p:cNvSpPr>
          <p:nvPr/>
        </p:nvSpPr>
        <p:spPr bwMode="auto">
          <a:xfrm>
            <a:off x="6249144" y="2132856"/>
            <a:ext cx="601082" cy="72000"/>
          </a:xfrm>
          <a:prstGeom prst="homePlate">
            <a:avLst>
              <a:gd name="adj" fmla="val 50350"/>
            </a:avLst>
          </a:prstGeom>
          <a:solidFill>
            <a:srgbClr val="7ECB01"/>
          </a:solidFill>
          <a:ln w="9525" algn="ctr">
            <a:solidFill>
              <a:srgbClr val="7ECB0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endParaRPr lang="uk-UA"/>
          </a:p>
        </p:txBody>
      </p:sp>
      <p:sp>
        <p:nvSpPr>
          <p:cNvPr id="9" name="Pentagon 30"/>
          <p:cNvSpPr>
            <a:spLocks noChangeArrowheads="1"/>
          </p:cNvSpPr>
          <p:nvPr/>
        </p:nvSpPr>
        <p:spPr bwMode="auto">
          <a:xfrm>
            <a:off x="7034875" y="3284983"/>
            <a:ext cx="438406" cy="72000"/>
          </a:xfrm>
          <a:prstGeom prst="homePlate">
            <a:avLst>
              <a:gd name="adj" fmla="val 50350"/>
            </a:avLst>
          </a:prstGeom>
          <a:solidFill>
            <a:srgbClr val="7ECB01"/>
          </a:solidFill>
          <a:ln w="9525" algn="ctr">
            <a:solidFill>
              <a:srgbClr val="7ECB0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endParaRPr lang="uk-UA"/>
          </a:p>
        </p:txBody>
      </p:sp>
      <p:sp>
        <p:nvSpPr>
          <p:cNvPr id="10" name="Pentagon 30"/>
          <p:cNvSpPr>
            <a:spLocks noChangeArrowheads="1"/>
          </p:cNvSpPr>
          <p:nvPr/>
        </p:nvSpPr>
        <p:spPr bwMode="auto">
          <a:xfrm>
            <a:off x="7566720" y="4221088"/>
            <a:ext cx="1418728" cy="72303"/>
          </a:xfrm>
          <a:prstGeom prst="homePlate">
            <a:avLst>
              <a:gd name="adj" fmla="val 50350"/>
            </a:avLst>
          </a:prstGeom>
          <a:solidFill>
            <a:srgbClr val="7ECB01"/>
          </a:solidFill>
          <a:ln w="9525" algn="ctr">
            <a:solidFill>
              <a:srgbClr val="7ECB0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624011" y="5301208"/>
            <a:ext cx="6120680" cy="954107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Служба продажу та технічної підтримки розробника мають різне уявлення щодо можливостей програми </a:t>
            </a:r>
            <a:r>
              <a:rPr lang="uk-UA" kern="0" dirty="0" smtClean="0">
                <a:solidFill>
                  <a:srgbClr val="000000"/>
                </a:solidFill>
                <a:cs typeface="Arial" pitchFamily="34" charset="0"/>
                <a:sym typeface="Wingdings" pitchFamily="2" charset="2"/>
              </a:rPr>
              <a:t>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kern="0" dirty="0" smtClean="0">
                <a:solidFill>
                  <a:srgbClr val="000000"/>
                </a:solidFill>
                <a:cs typeface="Arial" pitchFamily="34" charset="0"/>
              </a:rPr>
              <a:t>Купівля базової програми (ліцензій на використання) та впровадження мають бути цілісною умовою контракту.</a:t>
            </a:r>
          </a:p>
        </p:txBody>
      </p:sp>
    </p:spTree>
    <p:extLst>
      <p:ext uri="{BB962C8B-B14F-4D97-AF65-F5344CB8AC3E}">
        <p14:creationId xmlns:p14="http://schemas.microsoft.com/office/powerpoint/2010/main" val="20001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Oval 7"/>
          <p:cNvSpPr>
            <a:spLocks noChangeArrowheads="1"/>
          </p:cNvSpPr>
          <p:nvPr/>
        </p:nvSpPr>
        <p:spPr bwMode="auto">
          <a:xfrm>
            <a:off x="7596188" y="1071563"/>
            <a:ext cx="785812" cy="85725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</a:endParaRPr>
          </a:p>
        </p:txBody>
      </p:sp>
      <p:sp>
        <p:nvSpPr>
          <p:cNvPr id="12304" name="Oval 15"/>
          <p:cNvSpPr>
            <a:spLocks noChangeArrowheads="1"/>
          </p:cNvSpPr>
          <p:nvPr/>
        </p:nvSpPr>
        <p:spPr bwMode="auto">
          <a:xfrm>
            <a:off x="4376738" y="1628775"/>
            <a:ext cx="144462" cy="9366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endParaRPr lang="uk-UA" smtClean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Автоматизація діяльності ТОВ «КУА «ОТП Капітал»</a:t>
            </a:r>
            <a:endParaRPr lang="uk-UA" sz="4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28939722"/>
              </p:ext>
            </p:extLst>
          </p:nvPr>
        </p:nvGraphicFramePr>
        <p:xfrm>
          <a:off x="1352600" y="1071563"/>
          <a:ext cx="7344816" cy="4877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042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Автоматизація діяльності ТОВ «КУА «ОТП Капітал»</a:t>
            </a:r>
            <a:endParaRPr lang="uk-UA" sz="4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04160325"/>
              </p:ext>
            </p:extLst>
          </p:nvPr>
        </p:nvGraphicFramePr>
        <p:xfrm>
          <a:off x="992560" y="1052736"/>
          <a:ext cx="7704856" cy="4877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912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Параметри проекту </a:t>
            </a:r>
            <a:endParaRPr lang="uk-UA" sz="5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83991477"/>
              </p:ext>
            </p:extLst>
          </p:nvPr>
        </p:nvGraphicFramePr>
        <p:xfrm>
          <a:off x="1280592" y="1196752"/>
          <a:ext cx="756084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686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2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Default Design">
      <a:majorFont>
        <a:latin typeface="Univers 55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TP">
      <a:majorFont>
        <a:latin typeface="FuturaBookCTT"/>
        <a:ea typeface=""/>
        <a:cs typeface=""/>
      </a:majorFont>
      <a:minorFont>
        <a:latin typeface="FuturaBookCT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TP">
      <a:majorFont>
        <a:latin typeface="FuturaBookCTT"/>
        <a:ea typeface=""/>
        <a:cs typeface=""/>
      </a:majorFont>
      <a:minorFont>
        <a:latin typeface="FuturaBookCT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TP">
      <a:majorFont>
        <a:latin typeface="FuturaBookCTT"/>
        <a:ea typeface=""/>
        <a:cs typeface=""/>
      </a:majorFont>
      <a:minorFont>
        <a:latin typeface="FuturaBookCT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12908</TotalTime>
  <Words>904</Words>
  <Application>Microsoft Office PowerPoint</Application>
  <PresentationFormat>A4 Paper (210x297 mm)</PresentationFormat>
  <Paragraphs>263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Default Design</vt:lpstr>
      <vt:lpstr>1_Default Design</vt:lpstr>
      <vt:lpstr>2_Default Design</vt:lpstr>
      <vt:lpstr>3_Default Design</vt:lpstr>
      <vt:lpstr>PowerPoint Presentation</vt:lpstr>
      <vt:lpstr>Коло збільшення витрат: «більше роботи – більше помилок - більше контролю – більше роботи» </vt:lpstr>
      <vt:lpstr>Опис процесу розрахунку ВЧА до та після автоматизації</vt:lpstr>
      <vt:lpstr> Огляд програм автоматизації: «Більше не означає краще…»  </vt:lpstr>
      <vt:lpstr>Автоматизація діяльності ТОВ «КУА «ОТП Капітал»</vt:lpstr>
      <vt:lpstr>Автоматизація діяльності ТОВ «КУА «ОТП Капітал»</vt:lpstr>
      <vt:lpstr>Автоматизація діяльності ТОВ «КУА «ОТП Капітал»</vt:lpstr>
      <vt:lpstr>Автоматизація діяльності ТОВ «КУА «ОТП Капітал»</vt:lpstr>
      <vt:lpstr>Параметри проекту </vt:lpstr>
      <vt:lpstr>Висновки</vt:lpstr>
    </vt:vector>
  </TitlesOfParts>
  <Company>OTP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LendvaiB</dc:creator>
  <cp:lastModifiedBy>OvcharenkoG</cp:lastModifiedBy>
  <cp:revision>1750</cp:revision>
  <dcterms:created xsi:type="dcterms:W3CDTF">2005-02-03T20:22:07Z</dcterms:created>
  <dcterms:modified xsi:type="dcterms:W3CDTF">2014-06-11T11:44:06Z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PageLayout">
    <vt:lpwstr>Message</vt:lpwstr>
  </property>
</Properties>
</file>