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7" r:id="rId3"/>
    <p:sldId id="272" r:id="rId4"/>
    <p:sldId id="297" r:id="rId5"/>
    <p:sldId id="292" r:id="rId6"/>
    <p:sldId id="293" r:id="rId7"/>
    <p:sldId id="294" r:id="rId8"/>
    <p:sldId id="295" r:id="rId9"/>
    <p:sldId id="281" r:id="rId10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5" d="100"/>
          <a:sy n="75" d="100"/>
        </p:scale>
        <p:origin x="3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23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E126E-5A84-419D-80C9-2865821D6BAA}" type="doc">
      <dgm:prSet loTypeId="urn:microsoft.com/office/officeart/2005/8/layout/pyramid2" loCatId="pyramid" qsTypeId="urn:microsoft.com/office/officeart/2005/8/quickstyle/simple1" qsCatId="simple" csTypeId="urn:microsoft.com/office/officeart/2005/8/colors/colorful1" csCatId="colorful" phldr="1"/>
      <dgm:spPr/>
    </dgm:pt>
    <dgm:pt modelId="{66282FBC-7094-4732-9EDF-977CF59B0F26}">
      <dgm:prSet phldrT="[Текст]"/>
      <dgm:spPr/>
      <dgm:t>
        <a:bodyPr/>
        <a:lstStyle/>
        <a:p>
          <a:r>
            <a:rPr lang="uk-UA" dirty="0" smtClean="0">
              <a:solidFill>
                <a:schemeClr val="tx2"/>
              </a:solidFill>
              <a:latin typeface="Myriad Pro" panose="020B0503030403020204" pitchFamily="34" charset="0"/>
            </a:rPr>
            <a:t>Інвестиційна стратегія</a:t>
          </a:r>
          <a:endParaRPr lang="ru-RU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FEC0216E-3AD9-4F8E-AB29-414BE2EEBD3C}" type="parTrans" cxnId="{984FC59D-E838-4BE8-987C-8D283656D01C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556648B9-93F8-4697-B048-205656396451}" type="sibTrans" cxnId="{984FC59D-E838-4BE8-987C-8D283656D01C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FA31768-23EB-405A-99BD-FC5C375F4B02}">
      <dgm:prSet phldrT="[Текст]"/>
      <dgm:spPr/>
      <dgm:t>
        <a:bodyPr/>
        <a:lstStyle/>
        <a:p>
          <a:r>
            <a:rPr lang="uk-UA" noProof="0" smtClean="0">
              <a:solidFill>
                <a:schemeClr val="tx2"/>
              </a:solidFill>
              <a:latin typeface="Myriad Pro" panose="020B0503030403020204" pitchFamily="34" charset="0"/>
            </a:rPr>
            <a:t>Регуляторна нормативна база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1CBBC908-2A37-467A-AF30-5F3E47D7F812}" type="parTrans" cxnId="{5E2AA89A-A900-4FDD-BEE6-D1C9AB85EEC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57E06E0F-B750-48C5-95C8-05C3B9D9E476}" type="sibTrans" cxnId="{5E2AA89A-A900-4FDD-BEE6-D1C9AB85EEC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76E22EAB-1975-4E5F-96F2-50B4E39A1B43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Внутрішні процедури і інвестиційні політики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A24062B3-8100-41F9-9A8E-275BF73C50FC}" type="parTrans" cxnId="{EB51D858-2229-43F7-B0BD-6C5BD30776C9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3A813ECB-BDCF-4E3E-A4A0-1EABD6C51A07}" type="sibTrans" cxnId="{EB51D858-2229-43F7-B0BD-6C5BD30776C9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9DA1FF60-CFDE-41D2-9624-BEA43E4CE4C9}" type="pres">
      <dgm:prSet presAssocID="{B1BE126E-5A84-419D-80C9-2865821D6BAA}" presName="compositeShape" presStyleCnt="0">
        <dgm:presLayoutVars>
          <dgm:dir/>
          <dgm:resizeHandles/>
        </dgm:presLayoutVars>
      </dgm:prSet>
      <dgm:spPr/>
    </dgm:pt>
    <dgm:pt modelId="{B0D20B19-C46E-44AF-BDD1-20AD73CE5B16}" type="pres">
      <dgm:prSet presAssocID="{B1BE126E-5A84-419D-80C9-2865821D6BAA}" presName="pyramid" presStyleLbl="node1" presStyleIdx="0" presStyleCnt="1" custLinFactNeighborX="546"/>
      <dgm:spPr/>
    </dgm:pt>
    <dgm:pt modelId="{25A08735-241F-4020-86F7-ED2B11205E58}" type="pres">
      <dgm:prSet presAssocID="{B1BE126E-5A84-419D-80C9-2865821D6BAA}" presName="theList" presStyleCnt="0"/>
      <dgm:spPr/>
    </dgm:pt>
    <dgm:pt modelId="{7265A552-00F4-469F-9528-93C68FD24424}" type="pres">
      <dgm:prSet presAssocID="{66282FBC-7094-4732-9EDF-977CF59B0F26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49744-6497-4C34-8687-32CC0E666269}" type="pres">
      <dgm:prSet presAssocID="{66282FBC-7094-4732-9EDF-977CF59B0F26}" presName="aSpace" presStyleCnt="0"/>
      <dgm:spPr/>
    </dgm:pt>
    <dgm:pt modelId="{339BAB5B-B1BE-44F2-953E-2A0472B567AE}" type="pres">
      <dgm:prSet presAssocID="{76E22EAB-1975-4E5F-96F2-50B4E39A1B4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C5F01-A0F5-447F-A19F-0DA3A634EBC4}" type="pres">
      <dgm:prSet presAssocID="{76E22EAB-1975-4E5F-96F2-50B4E39A1B43}" presName="aSpace" presStyleCnt="0"/>
      <dgm:spPr/>
    </dgm:pt>
    <dgm:pt modelId="{1A36A86F-A9DC-4425-B181-B32691C2DBBC}" type="pres">
      <dgm:prSet presAssocID="{CFA31768-23EB-405A-99BD-FC5C375F4B0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83438-7FB9-412F-8D17-CA89781B84C4}" type="pres">
      <dgm:prSet presAssocID="{CFA31768-23EB-405A-99BD-FC5C375F4B02}" presName="aSpace" presStyleCnt="0"/>
      <dgm:spPr/>
    </dgm:pt>
  </dgm:ptLst>
  <dgm:cxnLst>
    <dgm:cxn modelId="{10CE8B48-8B38-47BB-9B3E-67BB0AF2F99B}" type="presOf" srcId="{66282FBC-7094-4732-9EDF-977CF59B0F26}" destId="{7265A552-00F4-469F-9528-93C68FD24424}" srcOrd="0" destOrd="0" presId="urn:microsoft.com/office/officeart/2005/8/layout/pyramid2"/>
    <dgm:cxn modelId="{5B81D5AE-2240-47C1-B900-338A4D324CD5}" type="presOf" srcId="{B1BE126E-5A84-419D-80C9-2865821D6BAA}" destId="{9DA1FF60-CFDE-41D2-9624-BEA43E4CE4C9}" srcOrd="0" destOrd="0" presId="urn:microsoft.com/office/officeart/2005/8/layout/pyramid2"/>
    <dgm:cxn modelId="{E69D4B98-CFD1-4770-AEF4-1FDA2E9A3069}" type="presOf" srcId="{76E22EAB-1975-4E5F-96F2-50B4E39A1B43}" destId="{339BAB5B-B1BE-44F2-953E-2A0472B567AE}" srcOrd="0" destOrd="0" presId="urn:microsoft.com/office/officeart/2005/8/layout/pyramid2"/>
    <dgm:cxn modelId="{984FC59D-E838-4BE8-987C-8D283656D01C}" srcId="{B1BE126E-5A84-419D-80C9-2865821D6BAA}" destId="{66282FBC-7094-4732-9EDF-977CF59B0F26}" srcOrd="0" destOrd="0" parTransId="{FEC0216E-3AD9-4F8E-AB29-414BE2EEBD3C}" sibTransId="{556648B9-93F8-4697-B048-205656396451}"/>
    <dgm:cxn modelId="{5E2AA89A-A900-4FDD-BEE6-D1C9AB85EEC2}" srcId="{B1BE126E-5A84-419D-80C9-2865821D6BAA}" destId="{CFA31768-23EB-405A-99BD-FC5C375F4B02}" srcOrd="2" destOrd="0" parTransId="{1CBBC908-2A37-467A-AF30-5F3E47D7F812}" sibTransId="{57E06E0F-B750-48C5-95C8-05C3B9D9E476}"/>
    <dgm:cxn modelId="{EB51D858-2229-43F7-B0BD-6C5BD30776C9}" srcId="{B1BE126E-5A84-419D-80C9-2865821D6BAA}" destId="{76E22EAB-1975-4E5F-96F2-50B4E39A1B43}" srcOrd="1" destOrd="0" parTransId="{A24062B3-8100-41F9-9A8E-275BF73C50FC}" sibTransId="{3A813ECB-BDCF-4E3E-A4A0-1EABD6C51A07}"/>
    <dgm:cxn modelId="{AC9F1A6D-09F5-4884-894D-BA1FF333BCBC}" type="presOf" srcId="{CFA31768-23EB-405A-99BD-FC5C375F4B02}" destId="{1A36A86F-A9DC-4425-B181-B32691C2DBBC}" srcOrd="0" destOrd="0" presId="urn:microsoft.com/office/officeart/2005/8/layout/pyramid2"/>
    <dgm:cxn modelId="{44DB046C-2758-4B5B-8A25-F263B2231F8B}" type="presParOf" srcId="{9DA1FF60-CFDE-41D2-9624-BEA43E4CE4C9}" destId="{B0D20B19-C46E-44AF-BDD1-20AD73CE5B16}" srcOrd="0" destOrd="0" presId="urn:microsoft.com/office/officeart/2005/8/layout/pyramid2"/>
    <dgm:cxn modelId="{44A5F262-B998-4ED0-AB6C-C79219970D40}" type="presParOf" srcId="{9DA1FF60-CFDE-41D2-9624-BEA43E4CE4C9}" destId="{25A08735-241F-4020-86F7-ED2B11205E58}" srcOrd="1" destOrd="0" presId="urn:microsoft.com/office/officeart/2005/8/layout/pyramid2"/>
    <dgm:cxn modelId="{A89534D8-6248-4B6B-900B-0B41379B6AE0}" type="presParOf" srcId="{25A08735-241F-4020-86F7-ED2B11205E58}" destId="{7265A552-00F4-469F-9528-93C68FD24424}" srcOrd="0" destOrd="0" presId="urn:microsoft.com/office/officeart/2005/8/layout/pyramid2"/>
    <dgm:cxn modelId="{DC9B0AAC-AAF4-410E-9A68-7591B497330A}" type="presParOf" srcId="{25A08735-241F-4020-86F7-ED2B11205E58}" destId="{24E49744-6497-4C34-8687-32CC0E666269}" srcOrd="1" destOrd="0" presId="urn:microsoft.com/office/officeart/2005/8/layout/pyramid2"/>
    <dgm:cxn modelId="{440DAE93-8CDA-4090-8DB4-47D2EE1C73EB}" type="presParOf" srcId="{25A08735-241F-4020-86F7-ED2B11205E58}" destId="{339BAB5B-B1BE-44F2-953E-2A0472B567AE}" srcOrd="2" destOrd="0" presId="urn:microsoft.com/office/officeart/2005/8/layout/pyramid2"/>
    <dgm:cxn modelId="{93C314BE-7B84-44A3-B806-FA66798313F9}" type="presParOf" srcId="{25A08735-241F-4020-86F7-ED2B11205E58}" destId="{E57C5F01-A0F5-447F-A19F-0DA3A634EBC4}" srcOrd="3" destOrd="0" presId="urn:microsoft.com/office/officeart/2005/8/layout/pyramid2"/>
    <dgm:cxn modelId="{62ED3D9F-1307-4C9D-B37A-E9BEFF7B0D67}" type="presParOf" srcId="{25A08735-241F-4020-86F7-ED2B11205E58}" destId="{1A36A86F-A9DC-4425-B181-B32691C2DBBC}" srcOrd="4" destOrd="0" presId="urn:microsoft.com/office/officeart/2005/8/layout/pyramid2"/>
    <dgm:cxn modelId="{64E2F725-B639-4C1B-BA73-2816BF0DD364}" type="presParOf" srcId="{25A08735-241F-4020-86F7-ED2B11205E58}" destId="{B0B83438-7FB9-412F-8D17-CA89781B84C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1E0141-F20A-4711-BF47-731FB843A2E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C81361-FF58-45FA-BD29-3B99B2DB9849}">
      <dgm:prSet/>
      <dgm:spPr/>
      <dgm:t>
        <a:bodyPr/>
        <a:lstStyle/>
        <a:p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недержавне пенсійне забезпечення»</a:t>
          </a:r>
          <a:endParaRPr lang="uk-UA" noProof="0" dirty="0">
            <a:solidFill>
              <a:schemeClr val="bg1"/>
            </a:solidFill>
            <a:latin typeface="Myriad Pro" panose="020B0503030403020204" pitchFamily="34" charset="0"/>
          </a:endParaRPr>
        </a:p>
      </dgm:t>
    </dgm:pt>
    <dgm:pt modelId="{D336553D-D1B7-4A68-92DA-44514EB1D178}" type="parTrans" cxnId="{F7D092D5-5C3C-49AE-880D-55495BA5531E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B33627EA-DACC-4803-B0EE-A7B607727AA8}" type="sibTrans" cxnId="{F7D092D5-5C3C-49AE-880D-55495BA5531E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5AE755B-6B19-437D-A7E6-B35F3F918508}">
      <dgm:prSet/>
      <dgm:spPr/>
      <dgm:t>
        <a:bodyPr/>
        <a:lstStyle/>
        <a:p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інститути спільного інвестування </a:t>
          </a:r>
        </a:p>
        <a:p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 (пайові та корпоративні інвестиційні фонди)»</a:t>
          </a:r>
        </a:p>
        <a:p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Положення про склад та структуру активів інституту спільного інвестування</a:t>
          </a:r>
          <a:endParaRPr lang="uk-UA" noProof="0" dirty="0">
            <a:solidFill>
              <a:schemeClr val="bg1"/>
            </a:solidFill>
            <a:latin typeface="Myriad Pro" panose="020B0503030403020204" pitchFamily="34" charset="0"/>
          </a:endParaRPr>
        </a:p>
      </dgm:t>
    </dgm:pt>
    <dgm:pt modelId="{C58BEEFA-54FD-4819-9F5E-EE72C34605E3}" type="parTrans" cxnId="{5D64A4EF-644D-4720-8583-AC4647A629DC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BDAF9297-DF50-4B7D-AC6B-8CE6A2553A2C}" type="sibTrans" cxnId="{5D64A4EF-644D-4720-8583-AC4647A629DC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EA4AF8B-B918-45FF-A206-8E80E5290F78}">
      <dgm:prSet/>
      <dgm:spPr/>
      <dgm:t>
        <a:bodyPr/>
        <a:lstStyle/>
        <a:p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страхування»</a:t>
          </a:r>
          <a:b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</a:br>
          <a:r>
            <a:rPr lang="uk-UA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Положення про обов’язкові критерії та нормативи достатності, диверсифікованості та якості активів страховика </a:t>
          </a:r>
          <a:endParaRPr lang="uk-UA" noProof="0" dirty="0">
            <a:solidFill>
              <a:schemeClr val="bg1"/>
            </a:solidFill>
            <a:latin typeface="Myriad Pro" panose="020B0503030403020204" pitchFamily="34" charset="0"/>
          </a:endParaRPr>
        </a:p>
      </dgm:t>
    </dgm:pt>
    <dgm:pt modelId="{86B46DBF-EF6D-4429-9519-C1170486738F}" type="parTrans" cxnId="{0315DBF3-CDF4-4938-8D4D-238264157513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60D82A0B-4B70-4286-B7B7-01B0B5D086F8}" type="sibTrans" cxnId="{0315DBF3-CDF4-4938-8D4D-238264157513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B1E6DF2F-ADF2-4693-A6FD-03FC9BDD4CA6}" type="pres">
      <dgm:prSet presAssocID="{2F1E0141-F20A-4711-BF47-731FB843A2E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8A29A1-CFD4-46B6-A075-02184FAD061A}" type="pres">
      <dgm:prSet presAssocID="{D6C81361-FF58-45FA-BD29-3B99B2DB9849}" presName="composite" presStyleCnt="0"/>
      <dgm:spPr/>
    </dgm:pt>
    <dgm:pt modelId="{65296D1A-DDCE-41A2-8B89-A92F1791A379}" type="pres">
      <dgm:prSet presAssocID="{D6C81361-FF58-45FA-BD29-3B99B2DB9849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0581D1F9-FA36-4F33-8ECC-B5044D89663F}" type="pres">
      <dgm:prSet presAssocID="{D6C81361-FF58-45FA-BD29-3B99B2DB9849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A9694-80BF-4956-ADD0-D3B5D398FE15}" type="pres">
      <dgm:prSet presAssocID="{B33627EA-DACC-4803-B0EE-A7B607727AA8}" presName="spacing" presStyleCnt="0"/>
      <dgm:spPr/>
    </dgm:pt>
    <dgm:pt modelId="{27F92C0F-F66D-4620-82BA-609FC9608B0B}" type="pres">
      <dgm:prSet presAssocID="{C5AE755B-6B19-437D-A7E6-B35F3F918508}" presName="composite" presStyleCnt="0"/>
      <dgm:spPr/>
    </dgm:pt>
    <dgm:pt modelId="{6F8E0A2A-E736-40DF-8DAF-E9B0CDE2A9C5}" type="pres">
      <dgm:prSet presAssocID="{C5AE755B-6B19-437D-A7E6-B35F3F918508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ru-RU"/>
        </a:p>
      </dgm:t>
    </dgm:pt>
    <dgm:pt modelId="{AEE7E33D-2DEB-43BB-931F-2758407AEA77}" type="pres">
      <dgm:prSet presAssocID="{C5AE755B-6B19-437D-A7E6-B35F3F91850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E3BC3-58C7-4655-8558-141451B6319E}" type="pres">
      <dgm:prSet presAssocID="{BDAF9297-DF50-4B7D-AC6B-8CE6A2553A2C}" presName="spacing" presStyleCnt="0"/>
      <dgm:spPr/>
    </dgm:pt>
    <dgm:pt modelId="{19152AE3-3971-4C34-9051-46C26F9C9D58}" type="pres">
      <dgm:prSet presAssocID="{1EA4AF8B-B918-45FF-A206-8E80E5290F78}" presName="composite" presStyleCnt="0"/>
      <dgm:spPr/>
    </dgm:pt>
    <dgm:pt modelId="{0E8D2078-5CDA-4469-B4FC-3293A72B3466}" type="pres">
      <dgm:prSet presAssocID="{1EA4AF8B-B918-45FF-A206-8E80E5290F78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541CD454-7FD1-4DD6-A43D-83932DD9320D}" type="pres">
      <dgm:prSet presAssocID="{1EA4AF8B-B918-45FF-A206-8E80E5290F78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C2B18B-2054-428D-825A-5BCA7D0AD641}" type="presOf" srcId="{2F1E0141-F20A-4711-BF47-731FB843A2E2}" destId="{B1E6DF2F-ADF2-4693-A6FD-03FC9BDD4CA6}" srcOrd="0" destOrd="0" presId="urn:microsoft.com/office/officeart/2005/8/layout/vList3"/>
    <dgm:cxn modelId="{5D64A4EF-644D-4720-8583-AC4647A629DC}" srcId="{2F1E0141-F20A-4711-BF47-731FB843A2E2}" destId="{C5AE755B-6B19-437D-A7E6-B35F3F918508}" srcOrd="1" destOrd="0" parTransId="{C58BEEFA-54FD-4819-9F5E-EE72C34605E3}" sibTransId="{BDAF9297-DF50-4B7D-AC6B-8CE6A2553A2C}"/>
    <dgm:cxn modelId="{221B0D00-6427-4277-BB22-E5BC9F8BEDD7}" type="presOf" srcId="{D6C81361-FF58-45FA-BD29-3B99B2DB9849}" destId="{0581D1F9-FA36-4F33-8ECC-B5044D89663F}" srcOrd="0" destOrd="0" presId="urn:microsoft.com/office/officeart/2005/8/layout/vList3"/>
    <dgm:cxn modelId="{AF4BCCF6-B31F-4A78-AAA8-E308DEF46195}" type="presOf" srcId="{C5AE755B-6B19-437D-A7E6-B35F3F918508}" destId="{AEE7E33D-2DEB-43BB-931F-2758407AEA77}" srcOrd="0" destOrd="0" presId="urn:microsoft.com/office/officeart/2005/8/layout/vList3"/>
    <dgm:cxn modelId="{24C59C74-CA92-4E10-B868-40F27337A1CF}" type="presOf" srcId="{1EA4AF8B-B918-45FF-A206-8E80E5290F78}" destId="{541CD454-7FD1-4DD6-A43D-83932DD9320D}" srcOrd="0" destOrd="0" presId="urn:microsoft.com/office/officeart/2005/8/layout/vList3"/>
    <dgm:cxn modelId="{0315DBF3-CDF4-4938-8D4D-238264157513}" srcId="{2F1E0141-F20A-4711-BF47-731FB843A2E2}" destId="{1EA4AF8B-B918-45FF-A206-8E80E5290F78}" srcOrd="2" destOrd="0" parTransId="{86B46DBF-EF6D-4429-9519-C1170486738F}" sibTransId="{60D82A0B-4B70-4286-B7B7-01B0B5D086F8}"/>
    <dgm:cxn modelId="{F7D092D5-5C3C-49AE-880D-55495BA5531E}" srcId="{2F1E0141-F20A-4711-BF47-731FB843A2E2}" destId="{D6C81361-FF58-45FA-BD29-3B99B2DB9849}" srcOrd="0" destOrd="0" parTransId="{D336553D-D1B7-4A68-92DA-44514EB1D178}" sibTransId="{B33627EA-DACC-4803-B0EE-A7B607727AA8}"/>
    <dgm:cxn modelId="{0438DA8E-AE10-4880-8370-1B52E96FD415}" type="presParOf" srcId="{B1E6DF2F-ADF2-4693-A6FD-03FC9BDD4CA6}" destId="{F08A29A1-CFD4-46B6-A075-02184FAD061A}" srcOrd="0" destOrd="0" presId="urn:microsoft.com/office/officeart/2005/8/layout/vList3"/>
    <dgm:cxn modelId="{B6032866-79B4-4682-8845-96F882FD207E}" type="presParOf" srcId="{F08A29A1-CFD4-46B6-A075-02184FAD061A}" destId="{65296D1A-DDCE-41A2-8B89-A92F1791A379}" srcOrd="0" destOrd="0" presId="urn:microsoft.com/office/officeart/2005/8/layout/vList3"/>
    <dgm:cxn modelId="{41F3F09E-BB6B-4B86-BAF2-5C5B97215D92}" type="presParOf" srcId="{F08A29A1-CFD4-46B6-A075-02184FAD061A}" destId="{0581D1F9-FA36-4F33-8ECC-B5044D89663F}" srcOrd="1" destOrd="0" presId="urn:microsoft.com/office/officeart/2005/8/layout/vList3"/>
    <dgm:cxn modelId="{837E5421-FE1D-4853-A9AA-63E239553E15}" type="presParOf" srcId="{B1E6DF2F-ADF2-4693-A6FD-03FC9BDD4CA6}" destId="{96AA9694-80BF-4956-ADD0-D3B5D398FE15}" srcOrd="1" destOrd="0" presId="urn:microsoft.com/office/officeart/2005/8/layout/vList3"/>
    <dgm:cxn modelId="{18B6DD55-E38F-485A-95C3-74D4526D8386}" type="presParOf" srcId="{B1E6DF2F-ADF2-4693-A6FD-03FC9BDD4CA6}" destId="{27F92C0F-F66D-4620-82BA-609FC9608B0B}" srcOrd="2" destOrd="0" presId="urn:microsoft.com/office/officeart/2005/8/layout/vList3"/>
    <dgm:cxn modelId="{84B2ECFA-461C-4AEE-8432-34D03C3F1442}" type="presParOf" srcId="{27F92C0F-F66D-4620-82BA-609FC9608B0B}" destId="{6F8E0A2A-E736-40DF-8DAF-E9B0CDE2A9C5}" srcOrd="0" destOrd="0" presId="urn:microsoft.com/office/officeart/2005/8/layout/vList3"/>
    <dgm:cxn modelId="{A8872349-D420-44FA-BECF-045A10B4F949}" type="presParOf" srcId="{27F92C0F-F66D-4620-82BA-609FC9608B0B}" destId="{AEE7E33D-2DEB-43BB-931F-2758407AEA77}" srcOrd="1" destOrd="0" presId="urn:microsoft.com/office/officeart/2005/8/layout/vList3"/>
    <dgm:cxn modelId="{E37C81A1-4363-443C-92CB-AA4211964B0D}" type="presParOf" srcId="{B1E6DF2F-ADF2-4693-A6FD-03FC9BDD4CA6}" destId="{397E3BC3-58C7-4655-8558-141451B6319E}" srcOrd="3" destOrd="0" presId="urn:microsoft.com/office/officeart/2005/8/layout/vList3"/>
    <dgm:cxn modelId="{846B20C0-40E6-4B48-8D6E-6B80D62B3656}" type="presParOf" srcId="{B1E6DF2F-ADF2-4693-A6FD-03FC9BDD4CA6}" destId="{19152AE3-3971-4C34-9051-46C26F9C9D58}" srcOrd="4" destOrd="0" presId="urn:microsoft.com/office/officeart/2005/8/layout/vList3"/>
    <dgm:cxn modelId="{9AC508F7-D907-478F-BD4F-EC1707F90C29}" type="presParOf" srcId="{19152AE3-3971-4C34-9051-46C26F9C9D58}" destId="{0E8D2078-5CDA-4469-B4FC-3293A72B3466}" srcOrd="0" destOrd="0" presId="urn:microsoft.com/office/officeart/2005/8/layout/vList3"/>
    <dgm:cxn modelId="{F5C8E449-B0C1-4E52-BB3E-F3FC0F4ADC49}" type="presParOf" srcId="{19152AE3-3971-4C34-9051-46C26F9C9D58}" destId="{541CD454-7FD1-4DD6-A43D-83932DD9320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868496-1FF1-4ECF-BB9C-F8249E59663F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C4C1E80-D286-4EBD-9545-941DFFAF2465}">
      <dgm:prSet phldrT="[Текст]"/>
      <dgm:spPr/>
      <dgm:t>
        <a:bodyPr/>
        <a:lstStyle/>
        <a:p>
          <a:r>
            <a:rPr lang="uk-UA" noProof="0" dirty="0" smtClean="0">
              <a:latin typeface="Myriad Pro" panose="020B0503030403020204" pitchFamily="34" charset="0"/>
            </a:rPr>
            <a:t>Обов’язковість рейтингування</a:t>
          </a:r>
          <a:endParaRPr lang="uk-UA" noProof="0" dirty="0">
            <a:latin typeface="Myriad Pro" panose="020B0503030403020204" pitchFamily="34" charset="0"/>
          </a:endParaRPr>
        </a:p>
      </dgm:t>
    </dgm:pt>
    <dgm:pt modelId="{14CDE74A-A6C0-44E0-B68E-0AD3DB19B72D}" type="parTrans" cxnId="{5E683652-05E7-48BF-89C9-2882DF22A47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C857B34-DEF2-4357-BFF4-1EF8D846F67D}" type="sibTrans" cxnId="{5E683652-05E7-48BF-89C9-2882DF22A47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EE5E5C8D-4F43-4266-8DF9-BCD3A67DBE2B}">
      <dgm:prSet phldrT="[Текст]"/>
      <dgm:spPr/>
      <dgm:t>
        <a:bodyPr/>
        <a:lstStyle/>
        <a:p>
          <a:r>
            <a:rPr lang="uk-UA" dirty="0" smtClean="0">
              <a:latin typeface="Myriad Pro" panose="020B0503030403020204" pitchFamily="34" charset="0"/>
            </a:rPr>
            <a:t>Низький рівень відповідальності рейтингових агентств</a:t>
          </a:r>
          <a:endParaRPr lang="ru-RU" dirty="0">
            <a:latin typeface="Myriad Pro" panose="020B0503030403020204" pitchFamily="34" charset="0"/>
          </a:endParaRPr>
        </a:p>
      </dgm:t>
    </dgm:pt>
    <dgm:pt modelId="{3A8AB0DC-32EF-491C-B7B6-66E35F89C553}" type="parTrans" cxnId="{95752344-CF2E-4130-89BF-FE49C96A52F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D3D96378-5027-4212-AE17-99720F0A29E9}" type="sibTrans" cxnId="{95752344-CF2E-4130-89BF-FE49C96A52F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3A2F1B0-EADB-4578-92CF-4D515B4A00B1}">
      <dgm:prSet phldrT="[Текст]"/>
      <dgm:spPr/>
      <dgm:t>
        <a:bodyPr/>
        <a:lstStyle/>
        <a:p>
          <a:r>
            <a:rPr lang="uk-UA" noProof="0" dirty="0" smtClean="0">
              <a:latin typeface="Myriad Pro" panose="020B0503030403020204" pitchFamily="34" charset="0"/>
            </a:rPr>
            <a:t>Низький рівень стандартів</a:t>
          </a:r>
          <a:endParaRPr lang="uk-UA" noProof="0" dirty="0">
            <a:latin typeface="Myriad Pro" panose="020B0503030403020204" pitchFamily="34" charset="0"/>
          </a:endParaRPr>
        </a:p>
      </dgm:t>
    </dgm:pt>
    <dgm:pt modelId="{5BBFCEE8-E8F1-4AA9-8D9B-E31911AAADB0}" type="parTrans" cxnId="{CF8BA3C3-9BFF-40CD-80D2-943C2593AC9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9782AE1E-782A-46B1-B346-868BE7BCE1CC}" type="sibTrans" cxnId="{CF8BA3C3-9BFF-40CD-80D2-943C2593AC9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3E21F3CE-CEF1-4938-9E40-CEFA419BCFA2}">
      <dgm:prSet phldrT="[Текст]"/>
      <dgm:spPr/>
      <dgm:t>
        <a:bodyPr/>
        <a:lstStyle/>
        <a:p>
          <a:r>
            <a:rPr lang="uk-UA" noProof="0" dirty="0" smtClean="0">
              <a:latin typeface="Myriad Pro" panose="020B0503030403020204" pitchFamily="34" charset="0"/>
            </a:rPr>
            <a:t>Відсутність довіри</a:t>
          </a:r>
          <a:endParaRPr lang="uk-UA" noProof="0" dirty="0">
            <a:latin typeface="Myriad Pro" panose="020B0503030403020204" pitchFamily="34" charset="0"/>
          </a:endParaRPr>
        </a:p>
      </dgm:t>
    </dgm:pt>
    <dgm:pt modelId="{AA2C407C-5394-4BA9-AF3A-6075A63D0CBF}" type="parTrans" cxnId="{3A49641D-4F6C-4D85-AAA5-1F21F62FAED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40F1A6F3-8FAA-4D81-90BD-52C6FF28CC9F}" type="sibTrans" cxnId="{3A49641D-4F6C-4D85-AAA5-1F21F62FAED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6721075D-29E7-46E0-8514-9E47AED14175}" type="pres">
      <dgm:prSet presAssocID="{1E868496-1FF1-4ECF-BB9C-F8249E59663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04127AD-715B-4E6C-8B2F-DB53C23B971A}" type="pres">
      <dgm:prSet presAssocID="{7C4C1E80-D286-4EBD-9545-941DFFAF2465}" presName="horFlow" presStyleCnt="0"/>
      <dgm:spPr/>
    </dgm:pt>
    <dgm:pt modelId="{AA579BE5-CEFF-4578-9DE9-552085667A5E}" type="pres">
      <dgm:prSet presAssocID="{7C4C1E80-D286-4EBD-9545-941DFFAF2465}" presName="bigChev" presStyleLbl="node1" presStyleIdx="0" presStyleCnt="4"/>
      <dgm:spPr/>
      <dgm:t>
        <a:bodyPr/>
        <a:lstStyle/>
        <a:p>
          <a:endParaRPr lang="ru-RU"/>
        </a:p>
      </dgm:t>
    </dgm:pt>
    <dgm:pt modelId="{E87C8DCF-7993-4C2E-9FE6-521A69EF6170}" type="pres">
      <dgm:prSet presAssocID="{7C4C1E80-D286-4EBD-9545-941DFFAF2465}" presName="vSp" presStyleCnt="0"/>
      <dgm:spPr/>
    </dgm:pt>
    <dgm:pt modelId="{983A366C-0D4B-42F2-8EA9-FCDAEB32B0CD}" type="pres">
      <dgm:prSet presAssocID="{EE5E5C8D-4F43-4266-8DF9-BCD3A67DBE2B}" presName="horFlow" presStyleCnt="0"/>
      <dgm:spPr/>
    </dgm:pt>
    <dgm:pt modelId="{D3BFBECF-3B91-4477-968D-CE72B8D192F6}" type="pres">
      <dgm:prSet presAssocID="{EE5E5C8D-4F43-4266-8DF9-BCD3A67DBE2B}" presName="bigChev" presStyleLbl="node1" presStyleIdx="1" presStyleCnt="4"/>
      <dgm:spPr/>
      <dgm:t>
        <a:bodyPr/>
        <a:lstStyle/>
        <a:p>
          <a:endParaRPr lang="ru-RU"/>
        </a:p>
      </dgm:t>
    </dgm:pt>
    <dgm:pt modelId="{6E76B9A1-B1F7-4890-A2D2-43C2A9808139}" type="pres">
      <dgm:prSet presAssocID="{EE5E5C8D-4F43-4266-8DF9-BCD3A67DBE2B}" presName="vSp" presStyleCnt="0"/>
      <dgm:spPr/>
    </dgm:pt>
    <dgm:pt modelId="{664CB32F-DE4C-4F5D-8B14-8DFFF0B5656F}" type="pres">
      <dgm:prSet presAssocID="{13A2F1B0-EADB-4578-92CF-4D515B4A00B1}" presName="horFlow" presStyleCnt="0"/>
      <dgm:spPr/>
    </dgm:pt>
    <dgm:pt modelId="{5EB912D0-6704-4F7A-A351-0A5D7C8432C9}" type="pres">
      <dgm:prSet presAssocID="{13A2F1B0-EADB-4578-92CF-4D515B4A00B1}" presName="bigChev" presStyleLbl="node1" presStyleIdx="2" presStyleCnt="4"/>
      <dgm:spPr/>
      <dgm:t>
        <a:bodyPr/>
        <a:lstStyle/>
        <a:p>
          <a:endParaRPr lang="ru-RU"/>
        </a:p>
      </dgm:t>
    </dgm:pt>
    <dgm:pt modelId="{18009B8D-7F8C-407F-874C-5548E5C96C29}" type="pres">
      <dgm:prSet presAssocID="{13A2F1B0-EADB-4578-92CF-4D515B4A00B1}" presName="vSp" presStyleCnt="0"/>
      <dgm:spPr/>
    </dgm:pt>
    <dgm:pt modelId="{9A83D6A1-CFA6-4F3A-84A1-E27D169F62B7}" type="pres">
      <dgm:prSet presAssocID="{3E21F3CE-CEF1-4938-9E40-CEFA419BCFA2}" presName="horFlow" presStyleCnt="0"/>
      <dgm:spPr/>
    </dgm:pt>
    <dgm:pt modelId="{8FCD5554-1F59-4C83-8338-C2DEF32C367F}" type="pres">
      <dgm:prSet presAssocID="{3E21F3CE-CEF1-4938-9E40-CEFA419BCFA2}" presName="bigChev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3A49641D-4F6C-4D85-AAA5-1F21F62FAED2}" srcId="{1E868496-1FF1-4ECF-BB9C-F8249E59663F}" destId="{3E21F3CE-CEF1-4938-9E40-CEFA419BCFA2}" srcOrd="3" destOrd="0" parTransId="{AA2C407C-5394-4BA9-AF3A-6075A63D0CBF}" sibTransId="{40F1A6F3-8FAA-4D81-90BD-52C6FF28CC9F}"/>
    <dgm:cxn modelId="{95752344-CF2E-4130-89BF-FE49C96A52FF}" srcId="{1E868496-1FF1-4ECF-BB9C-F8249E59663F}" destId="{EE5E5C8D-4F43-4266-8DF9-BCD3A67DBE2B}" srcOrd="1" destOrd="0" parTransId="{3A8AB0DC-32EF-491C-B7B6-66E35F89C553}" sibTransId="{D3D96378-5027-4212-AE17-99720F0A29E9}"/>
    <dgm:cxn modelId="{56837CA1-D53B-4F50-9F0C-719A99D873AD}" type="presOf" srcId="{13A2F1B0-EADB-4578-92CF-4D515B4A00B1}" destId="{5EB912D0-6704-4F7A-A351-0A5D7C8432C9}" srcOrd="0" destOrd="0" presId="urn:microsoft.com/office/officeart/2005/8/layout/lProcess3"/>
    <dgm:cxn modelId="{CF8BA3C3-9BFF-40CD-80D2-943C2593AC96}" srcId="{1E868496-1FF1-4ECF-BB9C-F8249E59663F}" destId="{13A2F1B0-EADB-4578-92CF-4D515B4A00B1}" srcOrd="2" destOrd="0" parTransId="{5BBFCEE8-E8F1-4AA9-8D9B-E31911AAADB0}" sibTransId="{9782AE1E-782A-46B1-B346-868BE7BCE1CC}"/>
    <dgm:cxn modelId="{35C37823-BD2F-4A6A-B578-58DD01B0B039}" type="presOf" srcId="{3E21F3CE-CEF1-4938-9E40-CEFA419BCFA2}" destId="{8FCD5554-1F59-4C83-8338-C2DEF32C367F}" srcOrd="0" destOrd="0" presId="urn:microsoft.com/office/officeart/2005/8/layout/lProcess3"/>
    <dgm:cxn modelId="{5E683652-05E7-48BF-89C9-2882DF22A476}" srcId="{1E868496-1FF1-4ECF-BB9C-F8249E59663F}" destId="{7C4C1E80-D286-4EBD-9545-941DFFAF2465}" srcOrd="0" destOrd="0" parTransId="{14CDE74A-A6C0-44E0-B68E-0AD3DB19B72D}" sibTransId="{1C857B34-DEF2-4357-BFF4-1EF8D846F67D}"/>
    <dgm:cxn modelId="{4B528BC2-92D7-4F1A-8ADC-C90B0B7A1E96}" type="presOf" srcId="{7C4C1E80-D286-4EBD-9545-941DFFAF2465}" destId="{AA579BE5-CEFF-4578-9DE9-552085667A5E}" srcOrd="0" destOrd="0" presId="urn:microsoft.com/office/officeart/2005/8/layout/lProcess3"/>
    <dgm:cxn modelId="{967D88BC-D4BD-4BCF-87F4-F59DA667C2E5}" type="presOf" srcId="{1E868496-1FF1-4ECF-BB9C-F8249E59663F}" destId="{6721075D-29E7-46E0-8514-9E47AED14175}" srcOrd="0" destOrd="0" presId="urn:microsoft.com/office/officeart/2005/8/layout/lProcess3"/>
    <dgm:cxn modelId="{3CC3FA69-C292-40B1-89D7-F063B00148F4}" type="presOf" srcId="{EE5E5C8D-4F43-4266-8DF9-BCD3A67DBE2B}" destId="{D3BFBECF-3B91-4477-968D-CE72B8D192F6}" srcOrd="0" destOrd="0" presId="urn:microsoft.com/office/officeart/2005/8/layout/lProcess3"/>
    <dgm:cxn modelId="{B8A640BF-6A55-4565-AF3A-D6857D77D25C}" type="presParOf" srcId="{6721075D-29E7-46E0-8514-9E47AED14175}" destId="{304127AD-715B-4E6C-8B2F-DB53C23B971A}" srcOrd="0" destOrd="0" presId="urn:microsoft.com/office/officeart/2005/8/layout/lProcess3"/>
    <dgm:cxn modelId="{C5EB7F7B-4579-4EA2-84D2-49E71245543D}" type="presParOf" srcId="{304127AD-715B-4E6C-8B2F-DB53C23B971A}" destId="{AA579BE5-CEFF-4578-9DE9-552085667A5E}" srcOrd="0" destOrd="0" presId="urn:microsoft.com/office/officeart/2005/8/layout/lProcess3"/>
    <dgm:cxn modelId="{780618D8-FD96-41FA-BBAE-077503E354EA}" type="presParOf" srcId="{6721075D-29E7-46E0-8514-9E47AED14175}" destId="{E87C8DCF-7993-4C2E-9FE6-521A69EF6170}" srcOrd="1" destOrd="0" presId="urn:microsoft.com/office/officeart/2005/8/layout/lProcess3"/>
    <dgm:cxn modelId="{5934C321-8F2F-4AD9-B094-9F7DEC9C5765}" type="presParOf" srcId="{6721075D-29E7-46E0-8514-9E47AED14175}" destId="{983A366C-0D4B-42F2-8EA9-FCDAEB32B0CD}" srcOrd="2" destOrd="0" presId="urn:microsoft.com/office/officeart/2005/8/layout/lProcess3"/>
    <dgm:cxn modelId="{8CA61F65-E5B8-4458-9C28-458F51313802}" type="presParOf" srcId="{983A366C-0D4B-42F2-8EA9-FCDAEB32B0CD}" destId="{D3BFBECF-3B91-4477-968D-CE72B8D192F6}" srcOrd="0" destOrd="0" presId="urn:microsoft.com/office/officeart/2005/8/layout/lProcess3"/>
    <dgm:cxn modelId="{C8B11354-D482-4188-A53B-3B50BA79F185}" type="presParOf" srcId="{6721075D-29E7-46E0-8514-9E47AED14175}" destId="{6E76B9A1-B1F7-4890-A2D2-43C2A9808139}" srcOrd="3" destOrd="0" presId="urn:microsoft.com/office/officeart/2005/8/layout/lProcess3"/>
    <dgm:cxn modelId="{696B751B-F87B-40C1-8ACC-45177AC46C12}" type="presParOf" srcId="{6721075D-29E7-46E0-8514-9E47AED14175}" destId="{664CB32F-DE4C-4F5D-8B14-8DFFF0B5656F}" srcOrd="4" destOrd="0" presId="urn:microsoft.com/office/officeart/2005/8/layout/lProcess3"/>
    <dgm:cxn modelId="{272952F6-492C-4D61-95A4-2AFC2C549A84}" type="presParOf" srcId="{664CB32F-DE4C-4F5D-8B14-8DFFF0B5656F}" destId="{5EB912D0-6704-4F7A-A351-0A5D7C8432C9}" srcOrd="0" destOrd="0" presId="urn:microsoft.com/office/officeart/2005/8/layout/lProcess3"/>
    <dgm:cxn modelId="{06E07740-8C63-4E0A-9F92-9D26DC59F34E}" type="presParOf" srcId="{6721075D-29E7-46E0-8514-9E47AED14175}" destId="{18009B8D-7F8C-407F-874C-5548E5C96C29}" srcOrd="5" destOrd="0" presId="urn:microsoft.com/office/officeart/2005/8/layout/lProcess3"/>
    <dgm:cxn modelId="{0FDC527D-8B68-4D5E-A315-DF7ACDE4070E}" type="presParOf" srcId="{6721075D-29E7-46E0-8514-9E47AED14175}" destId="{9A83D6A1-CFA6-4F3A-84A1-E27D169F62B7}" srcOrd="6" destOrd="0" presId="urn:microsoft.com/office/officeart/2005/8/layout/lProcess3"/>
    <dgm:cxn modelId="{33118A13-873D-4698-B030-E4AACBA4EDE3}" type="presParOf" srcId="{9A83D6A1-CFA6-4F3A-84A1-E27D169F62B7}" destId="{8FCD5554-1F59-4C83-8338-C2DEF32C367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509236-BB8A-489A-8422-A7C0A520F28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76462B2-2208-464E-956E-4E7E8986E1EC}">
      <dgm:prSet phldrT="[Текст]" custT="1"/>
      <dgm:spPr/>
      <dgm:t>
        <a:bodyPr/>
        <a:lstStyle/>
        <a:p>
          <a:r>
            <a:rPr lang="uk-UA" sz="4400" dirty="0" smtClean="0">
              <a:latin typeface="Myriad Pro" panose="020B0503030403020204" pitchFamily="34" charset="0"/>
            </a:rPr>
            <a:t>І етап 2017 р</a:t>
          </a:r>
          <a:endParaRPr lang="ru-RU" sz="4400" dirty="0">
            <a:latin typeface="Myriad Pro" panose="020B0503030403020204" pitchFamily="34" charset="0"/>
          </a:endParaRPr>
        </a:p>
      </dgm:t>
    </dgm:pt>
    <dgm:pt modelId="{9BDAC90A-642F-45A4-8678-BCD53B4F070F}" type="parTrans" cxnId="{D83A79D2-919E-4B16-841B-027E438081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AF1347E-7431-43D1-8E6E-EBFCF35DC7AD}" type="sibTrans" cxnId="{D83A79D2-919E-4B16-841B-027E438081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3ADFC30-6591-486F-8AC3-F10F3D410386}">
      <dgm:prSet phldrT="[Текст]"/>
      <dgm:spPr/>
      <dgm:t>
        <a:bodyPr/>
        <a:lstStyle/>
        <a:p>
          <a:r>
            <a:rPr lang="uk-UA" noProof="0" dirty="0" smtClean="0">
              <a:latin typeface="Myriad Pro" panose="020B0503030403020204" pitchFamily="34" charset="0"/>
            </a:rPr>
            <a:t>Проект Положення про порядок проведення конкурсу з визначення уповноважених рейтингових агентств та порядок ведення Державного реєстру уповноважених рейтингових агентств</a:t>
          </a:r>
          <a:endParaRPr lang="uk-UA" noProof="0" dirty="0">
            <a:latin typeface="Myriad Pro" panose="020B0503030403020204" pitchFamily="34" charset="0"/>
          </a:endParaRPr>
        </a:p>
      </dgm:t>
    </dgm:pt>
    <dgm:pt modelId="{18C4F850-EC16-4D05-B2F6-DF9820A3046C}" type="parTrans" cxnId="{27033D34-C831-4351-B5B8-0F932FC5B58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A4F56C54-3997-4445-B541-782B55D71AAD}" type="sibTrans" cxnId="{27033D34-C831-4351-B5B8-0F932FC5B58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D41B32D8-95B2-43DE-B0A2-F5A51331C20B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Підвищення рівня відповідальності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B187FBC3-C789-40E6-A411-8594DBA4BB5B}" type="parTrans" cxnId="{B6C3F6C6-AF83-4041-BC5A-D919C317A53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E8B2B482-5167-4A0E-A2D2-AB0B69D7DB3D}" type="sibTrans" cxnId="{B6C3F6C6-AF83-4041-BC5A-D919C317A53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6FD5E20B-5D1A-43E8-88A2-50800BFF5104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нових стандартів діяльності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3C06C787-1569-44CD-B61A-CF8ADA6B4CE0}" type="parTrans" cxnId="{2269EF50-794E-42D8-9109-AEF2491FA6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4BB698C7-A06F-485C-9510-E043C80AA278}" type="sibTrans" cxnId="{2269EF50-794E-42D8-9109-AEF2491FA6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EFE7EC10-0715-4D86-87C9-A9FDA7C9AF08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Забезпечення об</a:t>
          </a:r>
          <a:r>
            <a:rPr lang="en-US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’</a:t>
          </a:r>
          <a:r>
            <a:rPr lang="uk-UA" noProof="0" dirty="0" err="1" smtClean="0">
              <a:solidFill>
                <a:schemeClr val="tx2"/>
              </a:solidFill>
              <a:latin typeface="Myriad Pro" panose="020B0503030403020204" pitchFamily="34" charset="0"/>
            </a:rPr>
            <a:t>єктивності</a:t>
          </a:r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 рейтинговго процесу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69D07F8D-85D7-448D-A563-FBD6E20F707A}" type="parTrans" cxnId="{06890D6B-1045-4C4A-9B51-AF830DA02851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896F3BB3-53A1-49EB-8961-EBD968AF8101}" type="sibTrans" cxnId="{06890D6B-1045-4C4A-9B51-AF830DA02851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E93707E-4ECD-49C0-9361-76F6B6F7A2A0}" type="pres">
      <dgm:prSet presAssocID="{3C509236-BB8A-489A-8422-A7C0A520F28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745641-390A-4A2D-8157-B0E53295A039}" type="pres">
      <dgm:prSet presAssocID="{376462B2-2208-464E-956E-4E7E8986E1EC}" presName="vertOne" presStyleCnt="0"/>
      <dgm:spPr/>
    </dgm:pt>
    <dgm:pt modelId="{66956C98-CD8F-4418-85E5-ED553BAF85F9}" type="pres">
      <dgm:prSet presAssocID="{376462B2-2208-464E-956E-4E7E8986E1E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737896-D621-4B39-B9CD-4A529CB1222E}" type="pres">
      <dgm:prSet presAssocID="{376462B2-2208-464E-956E-4E7E8986E1EC}" presName="parTransOne" presStyleCnt="0"/>
      <dgm:spPr/>
    </dgm:pt>
    <dgm:pt modelId="{A9B84086-F0E4-405D-9AA0-8CC8854ADC37}" type="pres">
      <dgm:prSet presAssocID="{376462B2-2208-464E-956E-4E7E8986E1EC}" presName="horzOne" presStyleCnt="0"/>
      <dgm:spPr/>
    </dgm:pt>
    <dgm:pt modelId="{003F3245-D518-4C67-96EC-5671017B7909}" type="pres">
      <dgm:prSet presAssocID="{C3ADFC30-6591-486F-8AC3-F10F3D410386}" presName="vertTwo" presStyleCnt="0"/>
      <dgm:spPr/>
    </dgm:pt>
    <dgm:pt modelId="{DE681AF5-3676-495A-A449-9020235A7F9F}" type="pres">
      <dgm:prSet presAssocID="{C3ADFC30-6591-486F-8AC3-F10F3D410386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73FB74-CC0F-48F7-A527-261ACA45505D}" type="pres">
      <dgm:prSet presAssocID="{C3ADFC30-6591-486F-8AC3-F10F3D410386}" presName="parTransTwo" presStyleCnt="0"/>
      <dgm:spPr/>
    </dgm:pt>
    <dgm:pt modelId="{5821EBD2-1A06-494D-8F13-5C63FA7CD59A}" type="pres">
      <dgm:prSet presAssocID="{C3ADFC30-6591-486F-8AC3-F10F3D410386}" presName="horzTwo" presStyleCnt="0"/>
      <dgm:spPr/>
    </dgm:pt>
    <dgm:pt modelId="{B4FFFA91-FD70-4CB1-A18D-D7486AEB44E4}" type="pres">
      <dgm:prSet presAssocID="{D41B32D8-95B2-43DE-B0A2-F5A51331C20B}" presName="vertThree" presStyleCnt="0"/>
      <dgm:spPr/>
    </dgm:pt>
    <dgm:pt modelId="{F6E3E670-BACB-448B-A276-C0D7DE34C37A}" type="pres">
      <dgm:prSet presAssocID="{D41B32D8-95B2-43DE-B0A2-F5A51331C20B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55D130-7E3C-4375-9C0F-B76F0EF0BB08}" type="pres">
      <dgm:prSet presAssocID="{D41B32D8-95B2-43DE-B0A2-F5A51331C20B}" presName="horzThree" presStyleCnt="0"/>
      <dgm:spPr/>
    </dgm:pt>
    <dgm:pt modelId="{41B3C614-08CA-4D47-A171-C82EB7B1C66A}" type="pres">
      <dgm:prSet presAssocID="{E8B2B482-5167-4A0E-A2D2-AB0B69D7DB3D}" presName="sibSpaceThree" presStyleCnt="0"/>
      <dgm:spPr/>
    </dgm:pt>
    <dgm:pt modelId="{DE0EE731-D9A0-41F6-A735-A383E489CAFA}" type="pres">
      <dgm:prSet presAssocID="{6FD5E20B-5D1A-43E8-88A2-50800BFF5104}" presName="vertThree" presStyleCnt="0"/>
      <dgm:spPr/>
    </dgm:pt>
    <dgm:pt modelId="{1F60F899-FA3F-4796-95F4-A66104B18490}" type="pres">
      <dgm:prSet presAssocID="{6FD5E20B-5D1A-43E8-88A2-50800BFF5104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114FE5-6D27-4269-8DE9-E5CE9228446F}" type="pres">
      <dgm:prSet presAssocID="{6FD5E20B-5D1A-43E8-88A2-50800BFF5104}" presName="horzThree" presStyleCnt="0"/>
      <dgm:spPr/>
    </dgm:pt>
    <dgm:pt modelId="{C42B4C8D-6F7C-4B93-B21E-18A40AF6F21A}" type="pres">
      <dgm:prSet presAssocID="{4BB698C7-A06F-485C-9510-E043C80AA278}" presName="sibSpaceThree" presStyleCnt="0"/>
      <dgm:spPr/>
    </dgm:pt>
    <dgm:pt modelId="{40488280-BBB2-43B8-A62F-F29373E2A4EB}" type="pres">
      <dgm:prSet presAssocID="{EFE7EC10-0715-4D86-87C9-A9FDA7C9AF08}" presName="vertThree" presStyleCnt="0"/>
      <dgm:spPr/>
    </dgm:pt>
    <dgm:pt modelId="{7BE4119C-13EB-457F-BA89-7B83B8D49853}" type="pres">
      <dgm:prSet presAssocID="{EFE7EC10-0715-4D86-87C9-A9FDA7C9AF08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087487-D06A-4AF8-B67E-DA0BE7DD5BDB}" type="pres">
      <dgm:prSet presAssocID="{EFE7EC10-0715-4D86-87C9-A9FDA7C9AF08}" presName="horzThree" presStyleCnt="0"/>
      <dgm:spPr/>
    </dgm:pt>
  </dgm:ptLst>
  <dgm:cxnLst>
    <dgm:cxn modelId="{A353A53F-8256-42D0-9773-30DC52E1EFA5}" type="presOf" srcId="{376462B2-2208-464E-956E-4E7E8986E1EC}" destId="{66956C98-CD8F-4418-85E5-ED553BAF85F9}" srcOrd="0" destOrd="0" presId="urn:microsoft.com/office/officeart/2005/8/layout/hierarchy4"/>
    <dgm:cxn modelId="{D83A79D2-919E-4B16-841B-027E4380818F}" srcId="{3C509236-BB8A-489A-8422-A7C0A520F28B}" destId="{376462B2-2208-464E-956E-4E7E8986E1EC}" srcOrd="0" destOrd="0" parTransId="{9BDAC90A-642F-45A4-8678-BCD53B4F070F}" sibTransId="{CAF1347E-7431-43D1-8E6E-EBFCF35DC7AD}"/>
    <dgm:cxn modelId="{2B982233-88E9-4925-B01F-EB25ABA872FF}" type="presOf" srcId="{D41B32D8-95B2-43DE-B0A2-F5A51331C20B}" destId="{F6E3E670-BACB-448B-A276-C0D7DE34C37A}" srcOrd="0" destOrd="0" presId="urn:microsoft.com/office/officeart/2005/8/layout/hierarchy4"/>
    <dgm:cxn modelId="{992F721C-5365-4C38-9256-4B0E8A1A8907}" type="presOf" srcId="{6FD5E20B-5D1A-43E8-88A2-50800BFF5104}" destId="{1F60F899-FA3F-4796-95F4-A66104B18490}" srcOrd="0" destOrd="0" presId="urn:microsoft.com/office/officeart/2005/8/layout/hierarchy4"/>
    <dgm:cxn modelId="{0DFABB6D-644A-4A8E-819E-86E175286B9C}" type="presOf" srcId="{EFE7EC10-0715-4D86-87C9-A9FDA7C9AF08}" destId="{7BE4119C-13EB-457F-BA89-7B83B8D49853}" srcOrd="0" destOrd="0" presId="urn:microsoft.com/office/officeart/2005/8/layout/hierarchy4"/>
    <dgm:cxn modelId="{B6C3F6C6-AF83-4041-BC5A-D919C317A53A}" srcId="{C3ADFC30-6591-486F-8AC3-F10F3D410386}" destId="{D41B32D8-95B2-43DE-B0A2-F5A51331C20B}" srcOrd="0" destOrd="0" parTransId="{B187FBC3-C789-40E6-A411-8594DBA4BB5B}" sibTransId="{E8B2B482-5167-4A0E-A2D2-AB0B69D7DB3D}"/>
    <dgm:cxn modelId="{06890D6B-1045-4C4A-9B51-AF830DA02851}" srcId="{C3ADFC30-6591-486F-8AC3-F10F3D410386}" destId="{EFE7EC10-0715-4D86-87C9-A9FDA7C9AF08}" srcOrd="2" destOrd="0" parTransId="{69D07F8D-85D7-448D-A563-FBD6E20F707A}" sibTransId="{896F3BB3-53A1-49EB-8961-EBD968AF8101}"/>
    <dgm:cxn modelId="{38F252D7-3A39-4793-B5BF-9D6DC4B4A164}" type="presOf" srcId="{3C509236-BB8A-489A-8422-A7C0A520F28B}" destId="{1E93707E-4ECD-49C0-9361-76F6B6F7A2A0}" srcOrd="0" destOrd="0" presId="urn:microsoft.com/office/officeart/2005/8/layout/hierarchy4"/>
    <dgm:cxn modelId="{2269EF50-794E-42D8-9109-AEF2491FA68F}" srcId="{C3ADFC30-6591-486F-8AC3-F10F3D410386}" destId="{6FD5E20B-5D1A-43E8-88A2-50800BFF5104}" srcOrd="1" destOrd="0" parTransId="{3C06C787-1569-44CD-B61A-CF8ADA6B4CE0}" sibTransId="{4BB698C7-A06F-485C-9510-E043C80AA278}"/>
    <dgm:cxn modelId="{27033D34-C831-4351-B5B8-0F932FC5B580}" srcId="{376462B2-2208-464E-956E-4E7E8986E1EC}" destId="{C3ADFC30-6591-486F-8AC3-F10F3D410386}" srcOrd="0" destOrd="0" parTransId="{18C4F850-EC16-4D05-B2F6-DF9820A3046C}" sibTransId="{A4F56C54-3997-4445-B541-782B55D71AAD}"/>
    <dgm:cxn modelId="{AB4E9217-54D6-441B-84C7-E1DD968129A9}" type="presOf" srcId="{C3ADFC30-6591-486F-8AC3-F10F3D410386}" destId="{DE681AF5-3676-495A-A449-9020235A7F9F}" srcOrd="0" destOrd="0" presId="urn:microsoft.com/office/officeart/2005/8/layout/hierarchy4"/>
    <dgm:cxn modelId="{0C3B2D37-B056-4B02-BF41-8201E57E56A6}" type="presParOf" srcId="{1E93707E-4ECD-49C0-9361-76F6B6F7A2A0}" destId="{A9745641-390A-4A2D-8157-B0E53295A039}" srcOrd="0" destOrd="0" presId="urn:microsoft.com/office/officeart/2005/8/layout/hierarchy4"/>
    <dgm:cxn modelId="{9EC7DECB-BA0E-46EE-9AAA-859966DD2040}" type="presParOf" srcId="{A9745641-390A-4A2D-8157-B0E53295A039}" destId="{66956C98-CD8F-4418-85E5-ED553BAF85F9}" srcOrd="0" destOrd="0" presId="urn:microsoft.com/office/officeart/2005/8/layout/hierarchy4"/>
    <dgm:cxn modelId="{0251A1DE-9BB4-437A-B2E2-075BBCB8D774}" type="presParOf" srcId="{A9745641-390A-4A2D-8157-B0E53295A039}" destId="{9C737896-D621-4B39-B9CD-4A529CB1222E}" srcOrd="1" destOrd="0" presId="urn:microsoft.com/office/officeart/2005/8/layout/hierarchy4"/>
    <dgm:cxn modelId="{DECF4580-6367-448B-83FE-1C083FD74ACA}" type="presParOf" srcId="{A9745641-390A-4A2D-8157-B0E53295A039}" destId="{A9B84086-F0E4-405D-9AA0-8CC8854ADC37}" srcOrd="2" destOrd="0" presId="urn:microsoft.com/office/officeart/2005/8/layout/hierarchy4"/>
    <dgm:cxn modelId="{129E4D60-EE6A-4A97-B3EB-973484ABF9C2}" type="presParOf" srcId="{A9B84086-F0E4-405D-9AA0-8CC8854ADC37}" destId="{003F3245-D518-4C67-96EC-5671017B7909}" srcOrd="0" destOrd="0" presId="urn:microsoft.com/office/officeart/2005/8/layout/hierarchy4"/>
    <dgm:cxn modelId="{E4890C83-8C16-426A-9C0E-291003A4A838}" type="presParOf" srcId="{003F3245-D518-4C67-96EC-5671017B7909}" destId="{DE681AF5-3676-495A-A449-9020235A7F9F}" srcOrd="0" destOrd="0" presId="urn:microsoft.com/office/officeart/2005/8/layout/hierarchy4"/>
    <dgm:cxn modelId="{CD8F857C-80C1-4E4F-8CF5-F852AC0D3383}" type="presParOf" srcId="{003F3245-D518-4C67-96EC-5671017B7909}" destId="{BB73FB74-CC0F-48F7-A527-261ACA45505D}" srcOrd="1" destOrd="0" presId="urn:microsoft.com/office/officeart/2005/8/layout/hierarchy4"/>
    <dgm:cxn modelId="{465B93E5-9F92-4D7F-83EC-C7A496BDA4A8}" type="presParOf" srcId="{003F3245-D518-4C67-96EC-5671017B7909}" destId="{5821EBD2-1A06-494D-8F13-5C63FA7CD59A}" srcOrd="2" destOrd="0" presId="urn:microsoft.com/office/officeart/2005/8/layout/hierarchy4"/>
    <dgm:cxn modelId="{BDA50B0C-0774-4AEB-92D0-8F90789FFF62}" type="presParOf" srcId="{5821EBD2-1A06-494D-8F13-5C63FA7CD59A}" destId="{B4FFFA91-FD70-4CB1-A18D-D7486AEB44E4}" srcOrd="0" destOrd="0" presId="urn:microsoft.com/office/officeart/2005/8/layout/hierarchy4"/>
    <dgm:cxn modelId="{695E2740-60F7-45D6-844A-4F47B1FF42FF}" type="presParOf" srcId="{B4FFFA91-FD70-4CB1-A18D-D7486AEB44E4}" destId="{F6E3E670-BACB-448B-A276-C0D7DE34C37A}" srcOrd="0" destOrd="0" presId="urn:microsoft.com/office/officeart/2005/8/layout/hierarchy4"/>
    <dgm:cxn modelId="{213C0A82-F4F1-4D8E-A6D2-7DEC927C3990}" type="presParOf" srcId="{B4FFFA91-FD70-4CB1-A18D-D7486AEB44E4}" destId="{3B55D130-7E3C-4375-9C0F-B76F0EF0BB08}" srcOrd="1" destOrd="0" presId="urn:microsoft.com/office/officeart/2005/8/layout/hierarchy4"/>
    <dgm:cxn modelId="{A7C99EB6-4AF2-4D0E-83DE-96752B5195C8}" type="presParOf" srcId="{5821EBD2-1A06-494D-8F13-5C63FA7CD59A}" destId="{41B3C614-08CA-4D47-A171-C82EB7B1C66A}" srcOrd="1" destOrd="0" presId="urn:microsoft.com/office/officeart/2005/8/layout/hierarchy4"/>
    <dgm:cxn modelId="{9F8F405C-CC9D-44BE-8524-907D96946B45}" type="presParOf" srcId="{5821EBD2-1A06-494D-8F13-5C63FA7CD59A}" destId="{DE0EE731-D9A0-41F6-A735-A383E489CAFA}" srcOrd="2" destOrd="0" presId="urn:microsoft.com/office/officeart/2005/8/layout/hierarchy4"/>
    <dgm:cxn modelId="{C63AEFBD-4576-42EE-9EAC-31654F801A94}" type="presParOf" srcId="{DE0EE731-D9A0-41F6-A735-A383E489CAFA}" destId="{1F60F899-FA3F-4796-95F4-A66104B18490}" srcOrd="0" destOrd="0" presId="urn:microsoft.com/office/officeart/2005/8/layout/hierarchy4"/>
    <dgm:cxn modelId="{E21A73E6-1458-4B11-89F1-96DD33F68960}" type="presParOf" srcId="{DE0EE731-D9A0-41F6-A735-A383E489CAFA}" destId="{71114FE5-6D27-4269-8DE9-E5CE9228446F}" srcOrd="1" destOrd="0" presId="urn:microsoft.com/office/officeart/2005/8/layout/hierarchy4"/>
    <dgm:cxn modelId="{969E7486-697C-4AEF-9E75-E584802FB057}" type="presParOf" srcId="{5821EBD2-1A06-494D-8F13-5C63FA7CD59A}" destId="{C42B4C8D-6F7C-4B93-B21E-18A40AF6F21A}" srcOrd="3" destOrd="0" presId="urn:microsoft.com/office/officeart/2005/8/layout/hierarchy4"/>
    <dgm:cxn modelId="{1BB0DDC9-1CAE-4D4D-9003-0CD146A05DD1}" type="presParOf" srcId="{5821EBD2-1A06-494D-8F13-5C63FA7CD59A}" destId="{40488280-BBB2-43B8-A62F-F29373E2A4EB}" srcOrd="4" destOrd="0" presId="urn:microsoft.com/office/officeart/2005/8/layout/hierarchy4"/>
    <dgm:cxn modelId="{E5A7E2FF-ED89-4C4C-9E5D-3EE258F6DB04}" type="presParOf" srcId="{40488280-BBB2-43B8-A62F-F29373E2A4EB}" destId="{7BE4119C-13EB-457F-BA89-7B83B8D49853}" srcOrd="0" destOrd="0" presId="urn:microsoft.com/office/officeart/2005/8/layout/hierarchy4"/>
    <dgm:cxn modelId="{4076BDE1-70C3-4F9A-B2A2-DF3E439E220A}" type="presParOf" srcId="{40488280-BBB2-43B8-A62F-F29373E2A4EB}" destId="{5E087487-D06A-4AF8-B67E-DA0BE7DD5BD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509236-BB8A-489A-8422-A7C0A520F28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76462B2-2208-464E-956E-4E7E8986E1EC}">
      <dgm:prSet phldrT="[Текст]" custT="1"/>
      <dgm:spPr/>
      <dgm:t>
        <a:bodyPr/>
        <a:lstStyle/>
        <a:p>
          <a:r>
            <a:rPr lang="uk-UA" sz="4400" noProof="0" dirty="0" smtClean="0">
              <a:latin typeface="Myriad Pro" panose="020B0503030403020204" pitchFamily="34" charset="0"/>
            </a:rPr>
            <a:t>ІІ етап до 2019р.</a:t>
          </a:r>
          <a:endParaRPr lang="uk-UA" sz="4400" noProof="0" dirty="0">
            <a:latin typeface="Myriad Pro" panose="020B0503030403020204" pitchFamily="34" charset="0"/>
          </a:endParaRPr>
        </a:p>
      </dgm:t>
    </dgm:pt>
    <dgm:pt modelId="{9BDAC90A-642F-45A4-8678-BCD53B4F070F}" type="parTrans" cxnId="{D83A79D2-919E-4B16-841B-027E438081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AF1347E-7431-43D1-8E6E-EBFCF35DC7AD}" type="sibTrans" cxnId="{D83A79D2-919E-4B16-841B-027E438081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3ADFC30-6591-486F-8AC3-F10F3D410386}">
      <dgm:prSet phldrT="[Текст]"/>
      <dgm:spPr/>
      <dgm:t>
        <a:bodyPr/>
        <a:lstStyle/>
        <a:p>
          <a:r>
            <a:rPr lang="uk-UA" noProof="0" dirty="0" smtClean="0">
              <a:latin typeface="Myriad Pro" panose="020B0503030403020204" pitchFamily="34" charset="0"/>
            </a:rPr>
            <a:t>Імплементація Регламенту ЄС 1060/2009</a:t>
          </a:r>
          <a:endParaRPr lang="uk-UA" noProof="0" dirty="0">
            <a:latin typeface="Myriad Pro" panose="020B0503030403020204" pitchFamily="34" charset="0"/>
          </a:endParaRPr>
        </a:p>
      </dgm:t>
    </dgm:pt>
    <dgm:pt modelId="{18C4F850-EC16-4D05-B2F6-DF9820A3046C}" type="parTrans" cxnId="{27033D34-C831-4351-B5B8-0F932FC5B58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A4F56C54-3997-4445-B541-782B55D71AAD}" type="sibTrans" cxnId="{27033D34-C831-4351-B5B8-0F932FC5B58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D41B32D8-95B2-43DE-B0A2-F5A51331C20B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Відміна обов'язкового рейтингування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B187FBC3-C789-40E6-A411-8594DBA4BB5B}" type="parTrans" cxnId="{B6C3F6C6-AF83-4041-BC5A-D919C317A53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E8B2B482-5167-4A0E-A2D2-AB0B69D7DB3D}" type="sibTrans" cxnId="{B6C3F6C6-AF83-4041-BC5A-D919C317A53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6FD5E20B-5D1A-43E8-88A2-50800BFF5104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Зниження впливу кредитних рейтингів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3C06C787-1569-44CD-B61A-CF8ADA6B4CE0}" type="parTrans" cxnId="{2269EF50-794E-42D8-9109-AEF2491FA6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4BB698C7-A06F-485C-9510-E043C80AA278}" type="sibTrans" cxnId="{2269EF50-794E-42D8-9109-AEF2491FA68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FF6E723-A4A4-4C69-B625-60309A0D4757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Високий рівень відповідальності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81E601B1-3669-44BC-A667-18F47A21BFE9}" type="parTrans" cxnId="{E7E0CA93-7988-4495-A7A1-4A2E3452A7C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DF988E3-C4A7-4854-8CE6-94569669CF68}" type="sibTrans" cxnId="{E7E0CA93-7988-4495-A7A1-4A2E3452A7C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E3ABDBDF-3D1F-4051-A558-A400428B33CC}">
      <dgm:prSet phldrT="[Текст]"/>
      <dgm:spPr/>
      <dgm:t>
        <a:bodyPr/>
        <a:lstStyle/>
        <a:p>
          <a:r>
            <a:rPr lang="uk-UA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європейських стандартів</a:t>
          </a:r>
          <a:endParaRPr lang="uk-UA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D55151A5-67AE-4451-928C-19AE637160C2}" type="parTrans" cxnId="{7BDDC2AD-F5B8-4310-979B-039E032FF3E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E7BA253-BA33-4C9D-9E3B-8BD2CD952BDD}" type="sibTrans" cxnId="{7BDDC2AD-F5B8-4310-979B-039E032FF3E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E93707E-4ECD-49C0-9361-76F6B6F7A2A0}" type="pres">
      <dgm:prSet presAssocID="{3C509236-BB8A-489A-8422-A7C0A520F28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745641-390A-4A2D-8157-B0E53295A039}" type="pres">
      <dgm:prSet presAssocID="{376462B2-2208-464E-956E-4E7E8986E1EC}" presName="vertOne" presStyleCnt="0"/>
      <dgm:spPr/>
    </dgm:pt>
    <dgm:pt modelId="{66956C98-CD8F-4418-85E5-ED553BAF85F9}" type="pres">
      <dgm:prSet presAssocID="{376462B2-2208-464E-956E-4E7E8986E1E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737896-D621-4B39-B9CD-4A529CB1222E}" type="pres">
      <dgm:prSet presAssocID="{376462B2-2208-464E-956E-4E7E8986E1EC}" presName="parTransOne" presStyleCnt="0"/>
      <dgm:spPr/>
    </dgm:pt>
    <dgm:pt modelId="{A9B84086-F0E4-405D-9AA0-8CC8854ADC37}" type="pres">
      <dgm:prSet presAssocID="{376462B2-2208-464E-956E-4E7E8986E1EC}" presName="horzOne" presStyleCnt="0"/>
      <dgm:spPr/>
    </dgm:pt>
    <dgm:pt modelId="{003F3245-D518-4C67-96EC-5671017B7909}" type="pres">
      <dgm:prSet presAssocID="{C3ADFC30-6591-486F-8AC3-F10F3D410386}" presName="vertTwo" presStyleCnt="0"/>
      <dgm:spPr/>
    </dgm:pt>
    <dgm:pt modelId="{DE681AF5-3676-495A-A449-9020235A7F9F}" type="pres">
      <dgm:prSet presAssocID="{C3ADFC30-6591-486F-8AC3-F10F3D410386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73FB74-CC0F-48F7-A527-261ACA45505D}" type="pres">
      <dgm:prSet presAssocID="{C3ADFC30-6591-486F-8AC3-F10F3D410386}" presName="parTransTwo" presStyleCnt="0"/>
      <dgm:spPr/>
    </dgm:pt>
    <dgm:pt modelId="{5821EBD2-1A06-494D-8F13-5C63FA7CD59A}" type="pres">
      <dgm:prSet presAssocID="{C3ADFC30-6591-486F-8AC3-F10F3D410386}" presName="horzTwo" presStyleCnt="0"/>
      <dgm:spPr/>
    </dgm:pt>
    <dgm:pt modelId="{B4FFFA91-FD70-4CB1-A18D-D7486AEB44E4}" type="pres">
      <dgm:prSet presAssocID="{D41B32D8-95B2-43DE-B0A2-F5A51331C20B}" presName="vertThree" presStyleCnt="0"/>
      <dgm:spPr/>
    </dgm:pt>
    <dgm:pt modelId="{F6E3E670-BACB-448B-A276-C0D7DE34C37A}" type="pres">
      <dgm:prSet presAssocID="{D41B32D8-95B2-43DE-B0A2-F5A51331C20B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55D130-7E3C-4375-9C0F-B76F0EF0BB08}" type="pres">
      <dgm:prSet presAssocID="{D41B32D8-95B2-43DE-B0A2-F5A51331C20B}" presName="horzThree" presStyleCnt="0"/>
      <dgm:spPr/>
    </dgm:pt>
    <dgm:pt modelId="{41B3C614-08CA-4D47-A171-C82EB7B1C66A}" type="pres">
      <dgm:prSet presAssocID="{E8B2B482-5167-4A0E-A2D2-AB0B69D7DB3D}" presName="sibSpaceThree" presStyleCnt="0"/>
      <dgm:spPr/>
    </dgm:pt>
    <dgm:pt modelId="{DE0EE731-D9A0-41F6-A735-A383E489CAFA}" type="pres">
      <dgm:prSet presAssocID="{6FD5E20B-5D1A-43E8-88A2-50800BFF5104}" presName="vertThree" presStyleCnt="0"/>
      <dgm:spPr/>
    </dgm:pt>
    <dgm:pt modelId="{1F60F899-FA3F-4796-95F4-A66104B18490}" type="pres">
      <dgm:prSet presAssocID="{6FD5E20B-5D1A-43E8-88A2-50800BFF5104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114FE5-6D27-4269-8DE9-E5CE9228446F}" type="pres">
      <dgm:prSet presAssocID="{6FD5E20B-5D1A-43E8-88A2-50800BFF5104}" presName="horzThree" presStyleCnt="0"/>
      <dgm:spPr/>
    </dgm:pt>
    <dgm:pt modelId="{C42B4C8D-6F7C-4B93-B21E-18A40AF6F21A}" type="pres">
      <dgm:prSet presAssocID="{4BB698C7-A06F-485C-9510-E043C80AA278}" presName="sibSpaceThree" presStyleCnt="0"/>
      <dgm:spPr/>
    </dgm:pt>
    <dgm:pt modelId="{E2458316-210A-4816-9C0A-EA0ADEBB9527}" type="pres">
      <dgm:prSet presAssocID="{1FF6E723-A4A4-4C69-B625-60309A0D4757}" presName="vertThree" presStyleCnt="0"/>
      <dgm:spPr/>
    </dgm:pt>
    <dgm:pt modelId="{6C988992-32DD-4C51-AC87-BCECD53B8A23}" type="pres">
      <dgm:prSet presAssocID="{1FF6E723-A4A4-4C69-B625-60309A0D4757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5F5171-BCE8-4116-A57F-AA9F7D8B615F}" type="pres">
      <dgm:prSet presAssocID="{1FF6E723-A4A4-4C69-B625-60309A0D4757}" presName="horzThree" presStyleCnt="0"/>
      <dgm:spPr/>
    </dgm:pt>
    <dgm:pt modelId="{358F2D4C-72E5-4EF5-9F86-9187E2C39363}" type="pres">
      <dgm:prSet presAssocID="{1DF988E3-C4A7-4854-8CE6-94569669CF68}" presName="sibSpaceThree" presStyleCnt="0"/>
      <dgm:spPr/>
    </dgm:pt>
    <dgm:pt modelId="{4CE6469A-CF6F-477A-AD15-F1F15B003FE9}" type="pres">
      <dgm:prSet presAssocID="{E3ABDBDF-3D1F-4051-A558-A400428B33CC}" presName="vertThree" presStyleCnt="0"/>
      <dgm:spPr/>
    </dgm:pt>
    <dgm:pt modelId="{3C36EFED-60C9-47FE-BED9-8DD7F9E4063D}" type="pres">
      <dgm:prSet presAssocID="{E3ABDBDF-3D1F-4051-A558-A400428B33CC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E5FAC8-EC07-4548-AD8C-2E35DBC419CD}" type="pres">
      <dgm:prSet presAssocID="{E3ABDBDF-3D1F-4051-A558-A400428B33CC}" presName="horzThree" presStyleCnt="0"/>
      <dgm:spPr/>
    </dgm:pt>
  </dgm:ptLst>
  <dgm:cxnLst>
    <dgm:cxn modelId="{2269EF50-794E-42D8-9109-AEF2491FA68F}" srcId="{C3ADFC30-6591-486F-8AC3-F10F3D410386}" destId="{6FD5E20B-5D1A-43E8-88A2-50800BFF5104}" srcOrd="1" destOrd="0" parTransId="{3C06C787-1569-44CD-B61A-CF8ADA6B4CE0}" sibTransId="{4BB698C7-A06F-485C-9510-E043C80AA278}"/>
    <dgm:cxn modelId="{D83A79D2-919E-4B16-841B-027E4380818F}" srcId="{3C509236-BB8A-489A-8422-A7C0A520F28B}" destId="{376462B2-2208-464E-956E-4E7E8986E1EC}" srcOrd="0" destOrd="0" parTransId="{9BDAC90A-642F-45A4-8678-BCD53B4F070F}" sibTransId="{CAF1347E-7431-43D1-8E6E-EBFCF35DC7AD}"/>
    <dgm:cxn modelId="{C3A0377E-B54D-4781-982B-F2526B9A9010}" type="presOf" srcId="{E3ABDBDF-3D1F-4051-A558-A400428B33CC}" destId="{3C36EFED-60C9-47FE-BED9-8DD7F9E4063D}" srcOrd="0" destOrd="0" presId="urn:microsoft.com/office/officeart/2005/8/layout/hierarchy4"/>
    <dgm:cxn modelId="{992F721C-5365-4C38-9256-4B0E8A1A8907}" type="presOf" srcId="{6FD5E20B-5D1A-43E8-88A2-50800BFF5104}" destId="{1F60F899-FA3F-4796-95F4-A66104B18490}" srcOrd="0" destOrd="0" presId="urn:microsoft.com/office/officeart/2005/8/layout/hierarchy4"/>
    <dgm:cxn modelId="{ABDA8500-3C05-4AB8-BA7D-DDEC4E987302}" type="presOf" srcId="{1FF6E723-A4A4-4C69-B625-60309A0D4757}" destId="{6C988992-32DD-4C51-AC87-BCECD53B8A23}" srcOrd="0" destOrd="0" presId="urn:microsoft.com/office/officeart/2005/8/layout/hierarchy4"/>
    <dgm:cxn modelId="{A353A53F-8256-42D0-9773-30DC52E1EFA5}" type="presOf" srcId="{376462B2-2208-464E-956E-4E7E8986E1EC}" destId="{66956C98-CD8F-4418-85E5-ED553BAF85F9}" srcOrd="0" destOrd="0" presId="urn:microsoft.com/office/officeart/2005/8/layout/hierarchy4"/>
    <dgm:cxn modelId="{E7E0CA93-7988-4495-A7A1-4A2E3452A7C0}" srcId="{C3ADFC30-6591-486F-8AC3-F10F3D410386}" destId="{1FF6E723-A4A4-4C69-B625-60309A0D4757}" srcOrd="2" destOrd="0" parTransId="{81E601B1-3669-44BC-A667-18F47A21BFE9}" sibTransId="{1DF988E3-C4A7-4854-8CE6-94569669CF68}"/>
    <dgm:cxn modelId="{38F252D7-3A39-4793-B5BF-9D6DC4B4A164}" type="presOf" srcId="{3C509236-BB8A-489A-8422-A7C0A520F28B}" destId="{1E93707E-4ECD-49C0-9361-76F6B6F7A2A0}" srcOrd="0" destOrd="0" presId="urn:microsoft.com/office/officeart/2005/8/layout/hierarchy4"/>
    <dgm:cxn modelId="{27033D34-C831-4351-B5B8-0F932FC5B580}" srcId="{376462B2-2208-464E-956E-4E7E8986E1EC}" destId="{C3ADFC30-6591-486F-8AC3-F10F3D410386}" srcOrd="0" destOrd="0" parTransId="{18C4F850-EC16-4D05-B2F6-DF9820A3046C}" sibTransId="{A4F56C54-3997-4445-B541-782B55D71AAD}"/>
    <dgm:cxn modelId="{B6C3F6C6-AF83-4041-BC5A-D919C317A53A}" srcId="{C3ADFC30-6591-486F-8AC3-F10F3D410386}" destId="{D41B32D8-95B2-43DE-B0A2-F5A51331C20B}" srcOrd="0" destOrd="0" parTransId="{B187FBC3-C789-40E6-A411-8594DBA4BB5B}" sibTransId="{E8B2B482-5167-4A0E-A2D2-AB0B69D7DB3D}"/>
    <dgm:cxn modelId="{AB4E9217-54D6-441B-84C7-E1DD968129A9}" type="presOf" srcId="{C3ADFC30-6591-486F-8AC3-F10F3D410386}" destId="{DE681AF5-3676-495A-A449-9020235A7F9F}" srcOrd="0" destOrd="0" presId="urn:microsoft.com/office/officeart/2005/8/layout/hierarchy4"/>
    <dgm:cxn modelId="{7BDDC2AD-F5B8-4310-979B-039E032FF3E0}" srcId="{C3ADFC30-6591-486F-8AC3-F10F3D410386}" destId="{E3ABDBDF-3D1F-4051-A558-A400428B33CC}" srcOrd="3" destOrd="0" parTransId="{D55151A5-67AE-4451-928C-19AE637160C2}" sibTransId="{1E7BA253-BA33-4C9D-9E3B-8BD2CD952BDD}"/>
    <dgm:cxn modelId="{2B982233-88E9-4925-B01F-EB25ABA872FF}" type="presOf" srcId="{D41B32D8-95B2-43DE-B0A2-F5A51331C20B}" destId="{F6E3E670-BACB-448B-A276-C0D7DE34C37A}" srcOrd="0" destOrd="0" presId="urn:microsoft.com/office/officeart/2005/8/layout/hierarchy4"/>
    <dgm:cxn modelId="{0C3B2D37-B056-4B02-BF41-8201E57E56A6}" type="presParOf" srcId="{1E93707E-4ECD-49C0-9361-76F6B6F7A2A0}" destId="{A9745641-390A-4A2D-8157-B0E53295A039}" srcOrd="0" destOrd="0" presId="urn:microsoft.com/office/officeart/2005/8/layout/hierarchy4"/>
    <dgm:cxn modelId="{9EC7DECB-BA0E-46EE-9AAA-859966DD2040}" type="presParOf" srcId="{A9745641-390A-4A2D-8157-B0E53295A039}" destId="{66956C98-CD8F-4418-85E5-ED553BAF85F9}" srcOrd="0" destOrd="0" presId="urn:microsoft.com/office/officeart/2005/8/layout/hierarchy4"/>
    <dgm:cxn modelId="{0251A1DE-9BB4-437A-B2E2-075BBCB8D774}" type="presParOf" srcId="{A9745641-390A-4A2D-8157-B0E53295A039}" destId="{9C737896-D621-4B39-B9CD-4A529CB1222E}" srcOrd="1" destOrd="0" presId="urn:microsoft.com/office/officeart/2005/8/layout/hierarchy4"/>
    <dgm:cxn modelId="{DECF4580-6367-448B-83FE-1C083FD74ACA}" type="presParOf" srcId="{A9745641-390A-4A2D-8157-B0E53295A039}" destId="{A9B84086-F0E4-405D-9AA0-8CC8854ADC37}" srcOrd="2" destOrd="0" presId="urn:microsoft.com/office/officeart/2005/8/layout/hierarchy4"/>
    <dgm:cxn modelId="{129E4D60-EE6A-4A97-B3EB-973484ABF9C2}" type="presParOf" srcId="{A9B84086-F0E4-405D-9AA0-8CC8854ADC37}" destId="{003F3245-D518-4C67-96EC-5671017B7909}" srcOrd="0" destOrd="0" presId="urn:microsoft.com/office/officeart/2005/8/layout/hierarchy4"/>
    <dgm:cxn modelId="{E4890C83-8C16-426A-9C0E-291003A4A838}" type="presParOf" srcId="{003F3245-D518-4C67-96EC-5671017B7909}" destId="{DE681AF5-3676-495A-A449-9020235A7F9F}" srcOrd="0" destOrd="0" presId="urn:microsoft.com/office/officeart/2005/8/layout/hierarchy4"/>
    <dgm:cxn modelId="{CD8F857C-80C1-4E4F-8CF5-F852AC0D3383}" type="presParOf" srcId="{003F3245-D518-4C67-96EC-5671017B7909}" destId="{BB73FB74-CC0F-48F7-A527-261ACA45505D}" srcOrd="1" destOrd="0" presId="urn:microsoft.com/office/officeart/2005/8/layout/hierarchy4"/>
    <dgm:cxn modelId="{465B93E5-9F92-4D7F-83EC-C7A496BDA4A8}" type="presParOf" srcId="{003F3245-D518-4C67-96EC-5671017B7909}" destId="{5821EBD2-1A06-494D-8F13-5C63FA7CD59A}" srcOrd="2" destOrd="0" presId="urn:microsoft.com/office/officeart/2005/8/layout/hierarchy4"/>
    <dgm:cxn modelId="{BDA50B0C-0774-4AEB-92D0-8F90789FFF62}" type="presParOf" srcId="{5821EBD2-1A06-494D-8F13-5C63FA7CD59A}" destId="{B4FFFA91-FD70-4CB1-A18D-D7486AEB44E4}" srcOrd="0" destOrd="0" presId="urn:microsoft.com/office/officeart/2005/8/layout/hierarchy4"/>
    <dgm:cxn modelId="{695E2740-60F7-45D6-844A-4F47B1FF42FF}" type="presParOf" srcId="{B4FFFA91-FD70-4CB1-A18D-D7486AEB44E4}" destId="{F6E3E670-BACB-448B-A276-C0D7DE34C37A}" srcOrd="0" destOrd="0" presId="urn:microsoft.com/office/officeart/2005/8/layout/hierarchy4"/>
    <dgm:cxn modelId="{213C0A82-F4F1-4D8E-A6D2-7DEC927C3990}" type="presParOf" srcId="{B4FFFA91-FD70-4CB1-A18D-D7486AEB44E4}" destId="{3B55D130-7E3C-4375-9C0F-B76F0EF0BB08}" srcOrd="1" destOrd="0" presId="urn:microsoft.com/office/officeart/2005/8/layout/hierarchy4"/>
    <dgm:cxn modelId="{A7C99EB6-4AF2-4D0E-83DE-96752B5195C8}" type="presParOf" srcId="{5821EBD2-1A06-494D-8F13-5C63FA7CD59A}" destId="{41B3C614-08CA-4D47-A171-C82EB7B1C66A}" srcOrd="1" destOrd="0" presId="urn:microsoft.com/office/officeart/2005/8/layout/hierarchy4"/>
    <dgm:cxn modelId="{9F8F405C-CC9D-44BE-8524-907D96946B45}" type="presParOf" srcId="{5821EBD2-1A06-494D-8F13-5C63FA7CD59A}" destId="{DE0EE731-D9A0-41F6-A735-A383E489CAFA}" srcOrd="2" destOrd="0" presId="urn:microsoft.com/office/officeart/2005/8/layout/hierarchy4"/>
    <dgm:cxn modelId="{C63AEFBD-4576-42EE-9EAC-31654F801A94}" type="presParOf" srcId="{DE0EE731-D9A0-41F6-A735-A383E489CAFA}" destId="{1F60F899-FA3F-4796-95F4-A66104B18490}" srcOrd="0" destOrd="0" presId="urn:microsoft.com/office/officeart/2005/8/layout/hierarchy4"/>
    <dgm:cxn modelId="{E21A73E6-1458-4B11-89F1-96DD33F68960}" type="presParOf" srcId="{DE0EE731-D9A0-41F6-A735-A383E489CAFA}" destId="{71114FE5-6D27-4269-8DE9-E5CE9228446F}" srcOrd="1" destOrd="0" presId="urn:microsoft.com/office/officeart/2005/8/layout/hierarchy4"/>
    <dgm:cxn modelId="{474B68ED-E4AC-4868-8959-9A3A44E5C950}" type="presParOf" srcId="{5821EBD2-1A06-494D-8F13-5C63FA7CD59A}" destId="{C42B4C8D-6F7C-4B93-B21E-18A40AF6F21A}" srcOrd="3" destOrd="0" presId="urn:microsoft.com/office/officeart/2005/8/layout/hierarchy4"/>
    <dgm:cxn modelId="{26A6E678-1812-4827-8D5E-D9464CB67077}" type="presParOf" srcId="{5821EBD2-1A06-494D-8F13-5C63FA7CD59A}" destId="{E2458316-210A-4816-9C0A-EA0ADEBB9527}" srcOrd="4" destOrd="0" presId="urn:microsoft.com/office/officeart/2005/8/layout/hierarchy4"/>
    <dgm:cxn modelId="{5ADFF30D-B170-4947-9F89-2B53605F9F0B}" type="presParOf" srcId="{E2458316-210A-4816-9C0A-EA0ADEBB9527}" destId="{6C988992-32DD-4C51-AC87-BCECD53B8A23}" srcOrd="0" destOrd="0" presId="urn:microsoft.com/office/officeart/2005/8/layout/hierarchy4"/>
    <dgm:cxn modelId="{7DC41409-C1D5-4AF5-881C-CBCFF18F0568}" type="presParOf" srcId="{E2458316-210A-4816-9C0A-EA0ADEBB9527}" destId="{7A5F5171-BCE8-4116-A57F-AA9F7D8B615F}" srcOrd="1" destOrd="0" presId="urn:microsoft.com/office/officeart/2005/8/layout/hierarchy4"/>
    <dgm:cxn modelId="{83CF5455-F88E-404B-83D7-5B0CE452E27B}" type="presParOf" srcId="{5821EBD2-1A06-494D-8F13-5C63FA7CD59A}" destId="{358F2D4C-72E5-4EF5-9F86-9187E2C39363}" srcOrd="5" destOrd="0" presId="urn:microsoft.com/office/officeart/2005/8/layout/hierarchy4"/>
    <dgm:cxn modelId="{084532F0-198E-47AB-BE39-564F920455B4}" type="presParOf" srcId="{5821EBD2-1A06-494D-8F13-5C63FA7CD59A}" destId="{4CE6469A-CF6F-477A-AD15-F1F15B003FE9}" srcOrd="6" destOrd="0" presId="urn:microsoft.com/office/officeart/2005/8/layout/hierarchy4"/>
    <dgm:cxn modelId="{D4397B1B-B0B9-4288-9387-758006616F6C}" type="presParOf" srcId="{4CE6469A-CF6F-477A-AD15-F1F15B003FE9}" destId="{3C36EFED-60C9-47FE-BED9-8DD7F9E4063D}" srcOrd="0" destOrd="0" presId="urn:microsoft.com/office/officeart/2005/8/layout/hierarchy4"/>
    <dgm:cxn modelId="{2BE68F9C-6B3F-4E58-9E49-2C58ADE2C5D6}" type="presParOf" srcId="{4CE6469A-CF6F-477A-AD15-F1F15B003FE9}" destId="{B1E5FAC8-EC07-4548-AD8C-2E35DBC419C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B0403E-544C-45A3-95F5-6692787740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48C086-CEF2-4DD2-AE92-3B5BE41F71D0}">
      <dgm:prSet phldrT="[Текст]"/>
      <dgm:spPr/>
      <dgm:t>
        <a:bodyPr/>
        <a:lstStyle/>
        <a:p>
          <a:pPr algn="ctr"/>
          <a:r>
            <a:rPr lang="uk-UA" b="1" noProof="0" dirty="0" smtClean="0">
              <a:latin typeface="Myriad Pro" panose="020B0503030403020204" pitchFamily="34" charset="0"/>
            </a:rPr>
            <a:t>Відсутність обов’язкового рейтингування на законодавчому рівні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E489C2A5-47C9-4C3B-BD94-8A9A11FA9D99}" type="parTrans" cxnId="{6EE1A9AC-41A6-41D3-AC4B-699345C842D4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FCDDD603-B4B2-4AD2-9D3F-F288688942AF}" type="sibTrans" cxnId="{6EE1A9AC-41A6-41D3-AC4B-699345C842D4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C990BDE4-6E77-4382-9ABB-81C3EB9C451B}">
      <dgm:prSet phldrT="[Текст]"/>
      <dgm:spPr/>
      <dgm:t>
        <a:bodyPr/>
        <a:lstStyle/>
        <a:p>
          <a:r>
            <a:rPr lang="uk-UA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Законодавство країн ЄС не містить прямих посилань на застосування кредитних рейтингів. </a:t>
          </a:r>
          <a:endParaRPr lang="uk-UA" noProof="0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28BF8E58-9998-407D-98DE-428BEDE22FC6}" type="parTrans" cxnId="{3F17E308-B7C5-4FB9-879E-313BFFD3EA2B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5A9B8245-9136-432C-A300-44DF4BCB22BE}" type="sibTrans" cxnId="{3F17E308-B7C5-4FB9-879E-313BFFD3EA2B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074601A3-C9F4-46FF-A203-66A5F7DBB297}">
      <dgm:prSet phldrT="[Текст]"/>
      <dgm:spPr/>
      <dgm:t>
        <a:bodyPr/>
        <a:lstStyle/>
        <a:p>
          <a:r>
            <a:rPr lang="ru-RU" dirty="0" smtClean="0">
              <a:solidFill>
                <a:schemeClr val="accent1"/>
              </a:solidFill>
              <a:latin typeface="Myriad Pro" panose="020B0503030403020204" pitchFamily="34" charset="0"/>
            </a:rPr>
            <a:t>Рейтинги є </a:t>
          </a:r>
          <a:r>
            <a:rPr lang="ru-RU" dirty="0" err="1" smtClean="0">
              <a:solidFill>
                <a:schemeClr val="accent1"/>
              </a:solidFill>
              <a:latin typeface="Myriad Pro" panose="020B0503030403020204" pitchFamily="34" charset="0"/>
            </a:rPr>
            <a:t>обов</a:t>
          </a:r>
          <a:r>
            <a:rPr lang="en-US" dirty="0" smtClean="0">
              <a:solidFill>
                <a:schemeClr val="accent1"/>
              </a:solidFill>
              <a:latin typeface="Myriad Pro" panose="020B0503030403020204" pitchFamily="34" charset="0"/>
            </a:rPr>
            <a:t>’</a:t>
          </a:r>
          <a:r>
            <a:rPr lang="uk-UA" dirty="0" err="1" smtClean="0">
              <a:solidFill>
                <a:schemeClr val="accent1"/>
              </a:solidFill>
              <a:latin typeface="Myriad Pro" panose="020B0503030403020204" pitchFamily="34" charset="0"/>
            </a:rPr>
            <a:t>язковими</a:t>
          </a:r>
          <a:r>
            <a:rPr lang="uk-UA" dirty="0" smtClean="0">
              <a:solidFill>
                <a:schemeClr val="accent1"/>
              </a:solidFill>
              <a:latin typeface="Myriad Pro" panose="020B0503030403020204" pitchFamily="34" charset="0"/>
            </a:rPr>
            <a:t>, якщо альтернативні механізми відсутні.</a:t>
          </a:r>
          <a:endParaRPr lang="ru-RU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89475104-2DDF-4C32-8FE6-1D58FC06BD4B}" type="parTrans" cxnId="{91B8B850-6110-4F8F-A9AD-54E75981853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FF95926E-9B55-4DF4-96B0-CA5BF9AD1B26}" type="sibTrans" cxnId="{91B8B850-6110-4F8F-A9AD-54E759818530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8D0CAD2E-932B-42A0-A98E-59B43094C110}">
      <dgm:prSet phldrT="[Текст]"/>
      <dgm:spPr/>
      <dgm:t>
        <a:bodyPr/>
        <a:lstStyle/>
        <a:p>
          <a:pPr algn="ctr"/>
          <a:r>
            <a:rPr lang="uk-UA" b="1" noProof="0" dirty="0" smtClean="0">
              <a:latin typeface="Myriad Pro" panose="020B0503030403020204" pitchFamily="34" charset="0"/>
            </a:rPr>
            <a:t>Альтернативні механізми оцінки кредитних ризиків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5D9FCB4A-2C6E-4CBC-B7AB-6CA3274DAC78}" type="parTrans" cxnId="{DE0E138A-24E9-43F5-84E6-06D4F019FD5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73EF8481-3E28-4EDA-BCF5-E7E68AAA48E7}" type="sibTrans" cxnId="{DE0E138A-24E9-43F5-84E6-06D4F019FD5F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FE79A0D0-4040-4587-8D8D-787746B1274F}">
      <dgm:prSet phldrT="[Текст]"/>
      <dgm:spPr/>
      <dgm:t>
        <a:bodyPr/>
        <a:lstStyle/>
        <a:p>
          <a:r>
            <a:rPr lang="uk-UA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Альтернативні механізми оцінки кредитних ризиків впроваджено не для всіх сфер. </a:t>
          </a:r>
          <a:endParaRPr lang="uk-UA" noProof="0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D3343484-C7C3-4B8D-BF50-C19950B0BB6B}" type="parTrans" cxnId="{2E647EED-7BA6-447A-8F92-00352F59813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11B649E4-E224-4448-9D8E-AF8413CE8234}" type="sibTrans" cxnId="{2E647EED-7BA6-447A-8F92-00352F598132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B3DA1239-2773-4F3C-A68D-B36923BAF886}">
      <dgm:prSet phldrT="[Текст]"/>
      <dgm:spPr/>
      <dgm:t>
        <a:bodyPr/>
        <a:lstStyle/>
        <a:p>
          <a:r>
            <a:rPr lang="uk-UA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Завершення трансформації системи оцінки ризиків 2020 р.</a:t>
          </a:r>
          <a:endParaRPr lang="uk-UA" noProof="0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051E0026-7DB0-4A6B-89CD-A622009994BF}" type="parTrans" cxnId="{830D1F1C-66E1-4C78-A992-C4758A02C587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594AA133-7AEF-484D-9B18-75BD18D9AE72}" type="sibTrans" cxnId="{830D1F1C-66E1-4C78-A992-C4758A02C587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504F8299-2AC7-4480-9870-431512D93763}">
      <dgm:prSet phldrT="[Текст]"/>
      <dgm:spPr/>
      <dgm:t>
        <a:bodyPr/>
        <a:lstStyle/>
        <a:p>
          <a:pPr algn="ctr"/>
          <a:r>
            <a:rPr lang="uk-UA" b="1" noProof="0" dirty="0" smtClean="0">
              <a:latin typeface="Myriad Pro" panose="020B0503030403020204" pitchFamily="34" charset="0"/>
            </a:rPr>
            <a:t>Обов’язкова наявність рейтингу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29992220-A59F-466A-99C5-8D7B773AC018}" type="parTrans" cxnId="{05DB5255-10AB-4CA3-8107-30C808E27F2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3D3A8CE1-3973-4C57-A51B-320C17BF1519}" type="sibTrans" cxnId="{05DB5255-10AB-4CA3-8107-30C808E27F2A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4007DFEF-A51A-4D32-B95E-7917E567E035}">
      <dgm:prSet phldrT="[Текст]"/>
      <dgm:spPr/>
      <dgm:t>
        <a:bodyPr/>
        <a:lstStyle/>
        <a:p>
          <a:r>
            <a:rPr lang="uk-UA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Вимоги Лондонської фондової біржі.</a:t>
          </a:r>
          <a:endParaRPr lang="uk-UA" noProof="0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4D1D2CC5-CBBB-4226-875D-76D7E110126B}" type="parTrans" cxnId="{23124AA5-5CB9-4A4D-8A78-3241566078C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F688F01B-2B05-46DB-9A2E-652FDC99D732}" type="sibTrans" cxnId="{23124AA5-5CB9-4A4D-8A78-3241566078C6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85D2BB5E-B6EC-475E-9DDA-32DA7635852B}">
      <dgm:prSet phldrT="[Текст]"/>
      <dgm:spPr/>
      <dgm:t>
        <a:bodyPr/>
        <a:lstStyle/>
        <a:p>
          <a:r>
            <a:rPr lang="uk-UA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Вимоги Франкфуртської фондової біржі.</a:t>
          </a:r>
          <a:endParaRPr lang="uk-UA" noProof="0" dirty="0">
            <a:solidFill>
              <a:schemeClr val="accent1"/>
            </a:solidFill>
            <a:latin typeface="Myriad Pro" panose="020B0503030403020204" pitchFamily="34" charset="0"/>
          </a:endParaRPr>
        </a:p>
      </dgm:t>
    </dgm:pt>
    <dgm:pt modelId="{CE3FF59E-C4EA-42E2-A285-272C3C279DA2}" type="parTrans" cxnId="{539D5401-1BE3-4DD2-A5FD-F9D2CA24C2E7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812F9BEE-D17B-449F-AB4D-F503306793E4}" type="sibTrans" cxnId="{539D5401-1BE3-4DD2-A5FD-F9D2CA24C2E7}">
      <dgm:prSet/>
      <dgm:spPr/>
      <dgm:t>
        <a:bodyPr/>
        <a:lstStyle/>
        <a:p>
          <a:endParaRPr lang="ru-RU">
            <a:latin typeface="Myriad Pro" panose="020B0503030403020204" pitchFamily="34" charset="0"/>
          </a:endParaRPr>
        </a:p>
      </dgm:t>
    </dgm:pt>
    <dgm:pt modelId="{68326494-C9E1-47BD-B196-6914116AD6B9}" type="pres">
      <dgm:prSet presAssocID="{CFB0403E-544C-45A3-95F5-6692787740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2F082B-8E54-492E-BC7B-311D4985069B}" type="pres">
      <dgm:prSet presAssocID="{BB48C086-CEF2-4DD2-AE92-3B5BE41F71D0}" presName="composite" presStyleCnt="0"/>
      <dgm:spPr/>
    </dgm:pt>
    <dgm:pt modelId="{0E05430B-4AE1-458A-A5DE-AB4A98E72F54}" type="pres">
      <dgm:prSet presAssocID="{BB48C086-CEF2-4DD2-AE92-3B5BE41F71D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3DF1F-16D6-4F4A-B9F0-339396B79C08}" type="pres">
      <dgm:prSet presAssocID="{BB48C086-CEF2-4DD2-AE92-3B5BE41F71D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2684C4-FB79-46BC-B502-CAED0897321F}" type="pres">
      <dgm:prSet presAssocID="{FCDDD603-B4B2-4AD2-9D3F-F288688942AF}" presName="space" presStyleCnt="0"/>
      <dgm:spPr/>
    </dgm:pt>
    <dgm:pt modelId="{43E91084-97B4-4F26-BD93-03EA41EF43B3}" type="pres">
      <dgm:prSet presAssocID="{8D0CAD2E-932B-42A0-A98E-59B43094C110}" presName="composite" presStyleCnt="0"/>
      <dgm:spPr/>
    </dgm:pt>
    <dgm:pt modelId="{F4C1C906-4182-4EEC-B39F-8AF6B1798AA5}" type="pres">
      <dgm:prSet presAssocID="{8D0CAD2E-932B-42A0-A98E-59B43094C11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B38C6-3A71-4B2E-8039-28FBA3A321B6}" type="pres">
      <dgm:prSet presAssocID="{8D0CAD2E-932B-42A0-A98E-59B43094C11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E3A99-1680-4D8C-B089-3D55CFAC26C9}" type="pres">
      <dgm:prSet presAssocID="{73EF8481-3E28-4EDA-BCF5-E7E68AAA48E7}" presName="space" presStyleCnt="0"/>
      <dgm:spPr/>
    </dgm:pt>
    <dgm:pt modelId="{6D72410A-A6D6-4C92-95FE-E3D982B134FD}" type="pres">
      <dgm:prSet presAssocID="{504F8299-2AC7-4480-9870-431512D93763}" presName="composite" presStyleCnt="0"/>
      <dgm:spPr/>
    </dgm:pt>
    <dgm:pt modelId="{4745760E-C368-4019-AD88-24B59AEABD16}" type="pres">
      <dgm:prSet presAssocID="{504F8299-2AC7-4480-9870-431512D9376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4A012-CF4E-4292-A6BE-47AF47B025E5}" type="pres">
      <dgm:prSet presAssocID="{504F8299-2AC7-4480-9870-431512D9376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B8B850-6110-4F8F-A9AD-54E759818530}" srcId="{BB48C086-CEF2-4DD2-AE92-3B5BE41F71D0}" destId="{074601A3-C9F4-46FF-A203-66A5F7DBB297}" srcOrd="1" destOrd="0" parTransId="{89475104-2DDF-4C32-8FE6-1D58FC06BD4B}" sibTransId="{FF95926E-9B55-4DF4-96B0-CA5BF9AD1B26}"/>
    <dgm:cxn modelId="{CE542C21-B075-439C-8CF6-D95CD2F50BA0}" type="presOf" srcId="{85D2BB5E-B6EC-475E-9DDA-32DA7635852B}" destId="{58D4A012-CF4E-4292-A6BE-47AF47B025E5}" srcOrd="0" destOrd="1" presId="urn:microsoft.com/office/officeart/2005/8/layout/hList1"/>
    <dgm:cxn modelId="{539D5401-1BE3-4DD2-A5FD-F9D2CA24C2E7}" srcId="{504F8299-2AC7-4480-9870-431512D93763}" destId="{85D2BB5E-B6EC-475E-9DDA-32DA7635852B}" srcOrd="1" destOrd="0" parTransId="{CE3FF59E-C4EA-42E2-A285-272C3C279DA2}" sibTransId="{812F9BEE-D17B-449F-AB4D-F503306793E4}"/>
    <dgm:cxn modelId="{149F7498-10BD-4DE2-AA6D-BDA9B5F9B0BE}" type="presOf" srcId="{504F8299-2AC7-4480-9870-431512D93763}" destId="{4745760E-C368-4019-AD88-24B59AEABD16}" srcOrd="0" destOrd="0" presId="urn:microsoft.com/office/officeart/2005/8/layout/hList1"/>
    <dgm:cxn modelId="{31E15D6E-7859-4ABA-B5DF-5A763C260E51}" type="presOf" srcId="{4007DFEF-A51A-4D32-B95E-7917E567E035}" destId="{58D4A012-CF4E-4292-A6BE-47AF47B025E5}" srcOrd="0" destOrd="0" presId="urn:microsoft.com/office/officeart/2005/8/layout/hList1"/>
    <dgm:cxn modelId="{8130CBC2-950E-4127-AAFB-A512E57B996A}" type="presOf" srcId="{B3DA1239-2773-4F3C-A68D-B36923BAF886}" destId="{510B38C6-3A71-4B2E-8039-28FBA3A321B6}" srcOrd="0" destOrd="1" presId="urn:microsoft.com/office/officeart/2005/8/layout/hList1"/>
    <dgm:cxn modelId="{2E647EED-7BA6-447A-8F92-00352F598132}" srcId="{8D0CAD2E-932B-42A0-A98E-59B43094C110}" destId="{FE79A0D0-4040-4587-8D8D-787746B1274F}" srcOrd="0" destOrd="0" parTransId="{D3343484-C7C3-4B8D-BF50-C19950B0BB6B}" sibTransId="{11B649E4-E224-4448-9D8E-AF8413CE8234}"/>
    <dgm:cxn modelId="{3F17E308-B7C5-4FB9-879E-313BFFD3EA2B}" srcId="{BB48C086-CEF2-4DD2-AE92-3B5BE41F71D0}" destId="{C990BDE4-6E77-4382-9ABB-81C3EB9C451B}" srcOrd="0" destOrd="0" parTransId="{28BF8E58-9998-407D-98DE-428BEDE22FC6}" sibTransId="{5A9B8245-9136-432C-A300-44DF4BCB22BE}"/>
    <dgm:cxn modelId="{E8FC4777-6D9E-45E0-A0BE-35DD77BA107D}" type="presOf" srcId="{CFB0403E-544C-45A3-95F5-669278774076}" destId="{68326494-C9E1-47BD-B196-6914116AD6B9}" srcOrd="0" destOrd="0" presId="urn:microsoft.com/office/officeart/2005/8/layout/hList1"/>
    <dgm:cxn modelId="{DE0E138A-24E9-43F5-84E6-06D4F019FD5F}" srcId="{CFB0403E-544C-45A3-95F5-669278774076}" destId="{8D0CAD2E-932B-42A0-A98E-59B43094C110}" srcOrd="1" destOrd="0" parTransId="{5D9FCB4A-2C6E-4CBC-B7AB-6CA3274DAC78}" sibTransId="{73EF8481-3E28-4EDA-BCF5-E7E68AAA48E7}"/>
    <dgm:cxn modelId="{4FDCC328-BBE6-4579-B1F3-ABB4B95AE85F}" type="presOf" srcId="{8D0CAD2E-932B-42A0-A98E-59B43094C110}" destId="{F4C1C906-4182-4EEC-B39F-8AF6B1798AA5}" srcOrd="0" destOrd="0" presId="urn:microsoft.com/office/officeart/2005/8/layout/hList1"/>
    <dgm:cxn modelId="{830D1F1C-66E1-4C78-A992-C4758A02C587}" srcId="{8D0CAD2E-932B-42A0-A98E-59B43094C110}" destId="{B3DA1239-2773-4F3C-A68D-B36923BAF886}" srcOrd="1" destOrd="0" parTransId="{051E0026-7DB0-4A6B-89CD-A622009994BF}" sibTransId="{594AA133-7AEF-484D-9B18-75BD18D9AE72}"/>
    <dgm:cxn modelId="{F248DD4F-298B-43FA-AB74-9C9321CA73D9}" type="presOf" srcId="{FE79A0D0-4040-4587-8D8D-787746B1274F}" destId="{510B38C6-3A71-4B2E-8039-28FBA3A321B6}" srcOrd="0" destOrd="0" presId="urn:microsoft.com/office/officeart/2005/8/layout/hList1"/>
    <dgm:cxn modelId="{6EE1A9AC-41A6-41D3-AC4B-699345C842D4}" srcId="{CFB0403E-544C-45A3-95F5-669278774076}" destId="{BB48C086-CEF2-4DD2-AE92-3B5BE41F71D0}" srcOrd="0" destOrd="0" parTransId="{E489C2A5-47C9-4C3B-BD94-8A9A11FA9D99}" sibTransId="{FCDDD603-B4B2-4AD2-9D3F-F288688942AF}"/>
    <dgm:cxn modelId="{434C3A27-A11C-41FD-9E34-140BCE30DF26}" type="presOf" srcId="{074601A3-C9F4-46FF-A203-66A5F7DBB297}" destId="{20F3DF1F-16D6-4F4A-B9F0-339396B79C08}" srcOrd="0" destOrd="1" presId="urn:microsoft.com/office/officeart/2005/8/layout/hList1"/>
    <dgm:cxn modelId="{05DB5255-10AB-4CA3-8107-30C808E27F2A}" srcId="{CFB0403E-544C-45A3-95F5-669278774076}" destId="{504F8299-2AC7-4480-9870-431512D93763}" srcOrd="2" destOrd="0" parTransId="{29992220-A59F-466A-99C5-8D7B773AC018}" sibTransId="{3D3A8CE1-3973-4C57-A51B-320C17BF1519}"/>
    <dgm:cxn modelId="{23124AA5-5CB9-4A4D-8A78-3241566078C6}" srcId="{504F8299-2AC7-4480-9870-431512D93763}" destId="{4007DFEF-A51A-4D32-B95E-7917E567E035}" srcOrd="0" destOrd="0" parTransId="{4D1D2CC5-CBBB-4226-875D-76D7E110126B}" sibTransId="{F688F01B-2B05-46DB-9A2E-652FDC99D732}"/>
    <dgm:cxn modelId="{BDB63832-B785-4E2D-A107-531DE3F25687}" type="presOf" srcId="{BB48C086-CEF2-4DD2-AE92-3B5BE41F71D0}" destId="{0E05430B-4AE1-458A-A5DE-AB4A98E72F54}" srcOrd="0" destOrd="0" presId="urn:microsoft.com/office/officeart/2005/8/layout/hList1"/>
    <dgm:cxn modelId="{2953DF66-505F-44CD-82E3-FBA46F7065F1}" type="presOf" srcId="{C990BDE4-6E77-4382-9ABB-81C3EB9C451B}" destId="{20F3DF1F-16D6-4F4A-B9F0-339396B79C08}" srcOrd="0" destOrd="0" presId="urn:microsoft.com/office/officeart/2005/8/layout/hList1"/>
    <dgm:cxn modelId="{16623AAE-8383-4B39-A700-CE0472031EE5}" type="presParOf" srcId="{68326494-C9E1-47BD-B196-6914116AD6B9}" destId="{D62F082B-8E54-492E-BC7B-311D4985069B}" srcOrd="0" destOrd="0" presId="urn:microsoft.com/office/officeart/2005/8/layout/hList1"/>
    <dgm:cxn modelId="{696D8C10-1630-4253-B084-BFD2C82FC1DA}" type="presParOf" srcId="{D62F082B-8E54-492E-BC7B-311D4985069B}" destId="{0E05430B-4AE1-458A-A5DE-AB4A98E72F54}" srcOrd="0" destOrd="0" presId="urn:microsoft.com/office/officeart/2005/8/layout/hList1"/>
    <dgm:cxn modelId="{879339EE-0162-4F77-817F-EAF72A6EBE67}" type="presParOf" srcId="{D62F082B-8E54-492E-BC7B-311D4985069B}" destId="{20F3DF1F-16D6-4F4A-B9F0-339396B79C08}" srcOrd="1" destOrd="0" presId="urn:microsoft.com/office/officeart/2005/8/layout/hList1"/>
    <dgm:cxn modelId="{5F9BA643-4B75-497A-BA35-F25523D67BE9}" type="presParOf" srcId="{68326494-C9E1-47BD-B196-6914116AD6B9}" destId="{D32684C4-FB79-46BC-B502-CAED0897321F}" srcOrd="1" destOrd="0" presId="urn:microsoft.com/office/officeart/2005/8/layout/hList1"/>
    <dgm:cxn modelId="{1B406B99-9795-4D1B-BB3C-2434F00C0BE5}" type="presParOf" srcId="{68326494-C9E1-47BD-B196-6914116AD6B9}" destId="{43E91084-97B4-4F26-BD93-03EA41EF43B3}" srcOrd="2" destOrd="0" presId="urn:microsoft.com/office/officeart/2005/8/layout/hList1"/>
    <dgm:cxn modelId="{B1AAA931-9940-48CE-94FE-A2DC398A267C}" type="presParOf" srcId="{43E91084-97B4-4F26-BD93-03EA41EF43B3}" destId="{F4C1C906-4182-4EEC-B39F-8AF6B1798AA5}" srcOrd="0" destOrd="0" presId="urn:microsoft.com/office/officeart/2005/8/layout/hList1"/>
    <dgm:cxn modelId="{A0D62A1C-983E-4741-8265-E1D5037157A9}" type="presParOf" srcId="{43E91084-97B4-4F26-BD93-03EA41EF43B3}" destId="{510B38C6-3A71-4B2E-8039-28FBA3A321B6}" srcOrd="1" destOrd="0" presId="urn:microsoft.com/office/officeart/2005/8/layout/hList1"/>
    <dgm:cxn modelId="{E20BA046-57EB-4280-95D7-14259CA533DA}" type="presParOf" srcId="{68326494-C9E1-47BD-B196-6914116AD6B9}" destId="{3A3E3A99-1680-4D8C-B089-3D55CFAC26C9}" srcOrd="3" destOrd="0" presId="urn:microsoft.com/office/officeart/2005/8/layout/hList1"/>
    <dgm:cxn modelId="{3A46C91F-D0A4-4CA2-9DBA-A3D4BABCCD2E}" type="presParOf" srcId="{68326494-C9E1-47BD-B196-6914116AD6B9}" destId="{6D72410A-A6D6-4C92-95FE-E3D982B134FD}" srcOrd="4" destOrd="0" presId="urn:microsoft.com/office/officeart/2005/8/layout/hList1"/>
    <dgm:cxn modelId="{0F596A93-6CED-4EAF-A241-A876F66B0D8B}" type="presParOf" srcId="{6D72410A-A6D6-4C92-95FE-E3D982B134FD}" destId="{4745760E-C368-4019-AD88-24B59AEABD16}" srcOrd="0" destOrd="0" presId="urn:microsoft.com/office/officeart/2005/8/layout/hList1"/>
    <dgm:cxn modelId="{32CE9C25-D852-49BD-B0C6-E21BEF2CE5BF}" type="presParOf" srcId="{6D72410A-A6D6-4C92-95FE-E3D982B134FD}" destId="{58D4A012-CF4E-4292-A6BE-47AF47B025E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D930CA-B7BB-4070-BCA1-3A5E8F30EF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071DAF-762A-46E5-A423-B452B6457D25}">
      <dgm:prSet phldrT="[Текст]"/>
      <dgm:spPr/>
      <dgm:t>
        <a:bodyPr/>
        <a:lstStyle/>
        <a:p>
          <a:r>
            <a:rPr lang="uk-UA" noProof="0" dirty="0" smtClean="0"/>
            <a:t>Регуляторний контроль якості активів</a:t>
          </a:r>
          <a:endParaRPr lang="uk-UA" noProof="0" dirty="0"/>
        </a:p>
      </dgm:t>
    </dgm:pt>
    <dgm:pt modelId="{6D2FA3FE-7171-40EB-BD0F-882393039AF7}" type="parTrans" cxnId="{57E9687B-0A43-4DDA-860C-919D09BFF69E}">
      <dgm:prSet/>
      <dgm:spPr/>
      <dgm:t>
        <a:bodyPr/>
        <a:lstStyle/>
        <a:p>
          <a:endParaRPr lang="ru-RU"/>
        </a:p>
      </dgm:t>
    </dgm:pt>
    <dgm:pt modelId="{1C689B83-927B-4371-B2A1-2B731CED970D}" type="sibTrans" cxnId="{57E9687B-0A43-4DDA-860C-919D09BFF69E}">
      <dgm:prSet/>
      <dgm:spPr/>
      <dgm:t>
        <a:bodyPr/>
        <a:lstStyle/>
        <a:p>
          <a:endParaRPr lang="ru-RU"/>
        </a:p>
      </dgm:t>
    </dgm:pt>
    <dgm:pt modelId="{8C904A57-B96F-4696-83DF-A49532797B0B}">
      <dgm:prSet/>
      <dgm:spPr/>
      <dgm:t>
        <a:bodyPr/>
        <a:lstStyle/>
        <a:p>
          <a:r>
            <a:rPr lang="uk-UA" noProof="0" dirty="0" smtClean="0"/>
            <a:t>Відсутність альтернативних інструментів оцінки кредитних ризиків</a:t>
          </a:r>
          <a:endParaRPr lang="uk-UA" noProof="0" dirty="0"/>
        </a:p>
      </dgm:t>
    </dgm:pt>
    <dgm:pt modelId="{7083C38B-AAF7-4E33-B845-56D3BC978651}" type="parTrans" cxnId="{4D8D6AD2-ABF1-4F56-9EAD-FD362E300AC7}">
      <dgm:prSet/>
      <dgm:spPr/>
      <dgm:t>
        <a:bodyPr/>
        <a:lstStyle/>
        <a:p>
          <a:endParaRPr lang="ru-RU"/>
        </a:p>
      </dgm:t>
    </dgm:pt>
    <dgm:pt modelId="{7A3EA3E1-47CB-4A83-AEFD-F6094D3C56A7}" type="sibTrans" cxnId="{4D8D6AD2-ABF1-4F56-9EAD-FD362E300AC7}">
      <dgm:prSet/>
      <dgm:spPr/>
      <dgm:t>
        <a:bodyPr/>
        <a:lstStyle/>
        <a:p>
          <a:endParaRPr lang="ru-RU"/>
        </a:p>
      </dgm:t>
    </dgm:pt>
    <dgm:pt modelId="{940B49A8-3EF6-4FD1-BB45-F906F1CEB25C}">
      <dgm:prSet/>
      <dgm:spPr/>
      <dgm:t>
        <a:bodyPr/>
        <a:lstStyle/>
        <a:p>
          <a:r>
            <a:rPr lang="uk-UA" noProof="0" dirty="0" smtClean="0"/>
            <a:t>Інструмент оцінки платоспроможності для не інституціональних інвесторів</a:t>
          </a:r>
          <a:endParaRPr lang="uk-UA" noProof="0" dirty="0"/>
        </a:p>
      </dgm:t>
    </dgm:pt>
    <dgm:pt modelId="{7E9894FD-31E9-49EF-938F-3E2ADDCB6DC6}" type="parTrans" cxnId="{7C84B090-7674-49F3-835B-F70CBE33F3AF}">
      <dgm:prSet/>
      <dgm:spPr/>
      <dgm:t>
        <a:bodyPr/>
        <a:lstStyle/>
        <a:p>
          <a:endParaRPr lang="ru-RU"/>
        </a:p>
      </dgm:t>
    </dgm:pt>
    <dgm:pt modelId="{57A99F25-17B3-4F1C-881B-1ED5285CE22E}" type="sibTrans" cxnId="{7C84B090-7674-49F3-835B-F70CBE33F3AF}">
      <dgm:prSet/>
      <dgm:spPr/>
      <dgm:t>
        <a:bodyPr/>
        <a:lstStyle/>
        <a:p>
          <a:endParaRPr lang="ru-RU"/>
        </a:p>
      </dgm:t>
    </dgm:pt>
    <dgm:pt modelId="{ACE459B8-0627-494E-9611-C61C11B05DD9}">
      <dgm:prSet/>
      <dgm:spPr/>
      <dgm:t>
        <a:bodyPr/>
        <a:lstStyle/>
        <a:p>
          <a:r>
            <a:rPr lang="uk-UA" noProof="0" dirty="0" smtClean="0"/>
            <a:t>Інструмент диверсифікації ризиків для інституціональних інвесторів</a:t>
          </a:r>
          <a:endParaRPr lang="uk-UA" noProof="0" dirty="0"/>
        </a:p>
      </dgm:t>
    </dgm:pt>
    <dgm:pt modelId="{FAB1FBEF-37AB-4BA5-B6EC-72B317A9963A}" type="parTrans" cxnId="{6A907CF2-1031-4177-BB2B-A91B8A930183}">
      <dgm:prSet/>
      <dgm:spPr/>
      <dgm:t>
        <a:bodyPr/>
        <a:lstStyle/>
        <a:p>
          <a:endParaRPr lang="ru-RU"/>
        </a:p>
      </dgm:t>
    </dgm:pt>
    <dgm:pt modelId="{C5B47F52-D837-490F-905E-DABC09CF9F8A}" type="sibTrans" cxnId="{6A907CF2-1031-4177-BB2B-A91B8A930183}">
      <dgm:prSet/>
      <dgm:spPr/>
      <dgm:t>
        <a:bodyPr/>
        <a:lstStyle/>
        <a:p>
          <a:endParaRPr lang="ru-RU"/>
        </a:p>
      </dgm:t>
    </dgm:pt>
    <dgm:pt modelId="{7A00AE80-FD14-4E28-B9D2-E78AD5C1A2A1}" type="pres">
      <dgm:prSet presAssocID="{2ED930CA-B7BB-4070-BCA1-3A5E8F30EF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AF79267-EF64-49EE-BEB3-13639006B60D}" type="pres">
      <dgm:prSet presAssocID="{2ED930CA-B7BB-4070-BCA1-3A5E8F30EF3B}" presName="Name1" presStyleCnt="0"/>
      <dgm:spPr/>
    </dgm:pt>
    <dgm:pt modelId="{D3E23AD1-F74F-4E40-9982-CF38DCE63C3C}" type="pres">
      <dgm:prSet presAssocID="{2ED930CA-B7BB-4070-BCA1-3A5E8F30EF3B}" presName="cycle" presStyleCnt="0"/>
      <dgm:spPr/>
    </dgm:pt>
    <dgm:pt modelId="{724CF7C4-A4F4-4AD1-8A9A-5441D758D594}" type="pres">
      <dgm:prSet presAssocID="{2ED930CA-B7BB-4070-BCA1-3A5E8F30EF3B}" presName="srcNode" presStyleLbl="node1" presStyleIdx="0" presStyleCnt="4"/>
      <dgm:spPr/>
    </dgm:pt>
    <dgm:pt modelId="{FCB33389-142A-4787-8D3D-0C1DD4CC96F5}" type="pres">
      <dgm:prSet presAssocID="{2ED930CA-B7BB-4070-BCA1-3A5E8F30EF3B}" presName="conn" presStyleLbl="parChTrans1D2" presStyleIdx="0" presStyleCnt="1"/>
      <dgm:spPr/>
      <dgm:t>
        <a:bodyPr/>
        <a:lstStyle/>
        <a:p>
          <a:endParaRPr lang="ru-RU"/>
        </a:p>
      </dgm:t>
    </dgm:pt>
    <dgm:pt modelId="{33FA30F8-9673-497F-8DD9-763B7C57A57A}" type="pres">
      <dgm:prSet presAssocID="{2ED930CA-B7BB-4070-BCA1-3A5E8F30EF3B}" presName="extraNode" presStyleLbl="node1" presStyleIdx="0" presStyleCnt="4"/>
      <dgm:spPr/>
    </dgm:pt>
    <dgm:pt modelId="{D9272FDB-94A0-4574-BBA5-890A2EA96FA4}" type="pres">
      <dgm:prSet presAssocID="{2ED930CA-B7BB-4070-BCA1-3A5E8F30EF3B}" presName="dstNode" presStyleLbl="node1" presStyleIdx="0" presStyleCnt="4"/>
      <dgm:spPr/>
    </dgm:pt>
    <dgm:pt modelId="{B106FF09-0B08-4541-AD9A-6C130646B16B}" type="pres">
      <dgm:prSet presAssocID="{D8071DAF-762A-46E5-A423-B452B6457D25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259BB-F5AB-4243-B668-4B636232A4C8}" type="pres">
      <dgm:prSet presAssocID="{D8071DAF-762A-46E5-A423-B452B6457D25}" presName="accent_1" presStyleCnt="0"/>
      <dgm:spPr/>
    </dgm:pt>
    <dgm:pt modelId="{51CF4E9E-076C-4150-84B0-96AEB12D9D44}" type="pres">
      <dgm:prSet presAssocID="{D8071DAF-762A-46E5-A423-B452B6457D25}" presName="accentRepeatNode" presStyleLbl="solidFgAcc1" presStyleIdx="0" presStyleCnt="4"/>
      <dgm:spPr/>
    </dgm:pt>
    <dgm:pt modelId="{63B6A79B-16FA-4322-BA75-5E52E039E8A5}" type="pres">
      <dgm:prSet presAssocID="{8C904A57-B96F-4696-83DF-A49532797B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755BB-6F54-4EFE-AC56-3E17EAD0CB73}" type="pres">
      <dgm:prSet presAssocID="{8C904A57-B96F-4696-83DF-A49532797B0B}" presName="accent_2" presStyleCnt="0"/>
      <dgm:spPr/>
    </dgm:pt>
    <dgm:pt modelId="{5D6B4220-63F7-4F6E-AF41-8C9EED50BB8C}" type="pres">
      <dgm:prSet presAssocID="{8C904A57-B96F-4696-83DF-A49532797B0B}" presName="accentRepeatNode" presStyleLbl="solidFgAcc1" presStyleIdx="1" presStyleCnt="4"/>
      <dgm:spPr/>
    </dgm:pt>
    <dgm:pt modelId="{6C450795-BBFC-49E5-964C-D5897253D424}" type="pres">
      <dgm:prSet presAssocID="{ACE459B8-0627-494E-9611-C61C11B05DD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E8BE7-209D-4D27-8A0A-DEF8E22F44A5}" type="pres">
      <dgm:prSet presAssocID="{ACE459B8-0627-494E-9611-C61C11B05DD9}" presName="accent_3" presStyleCnt="0"/>
      <dgm:spPr/>
    </dgm:pt>
    <dgm:pt modelId="{9E755ED2-2BD9-429D-B671-1F86DA079208}" type="pres">
      <dgm:prSet presAssocID="{ACE459B8-0627-494E-9611-C61C11B05DD9}" presName="accentRepeatNode" presStyleLbl="solidFgAcc1" presStyleIdx="2" presStyleCnt="4"/>
      <dgm:spPr/>
    </dgm:pt>
    <dgm:pt modelId="{8F050A5D-8267-44C2-ADD2-FC188767C114}" type="pres">
      <dgm:prSet presAssocID="{940B49A8-3EF6-4FD1-BB45-F906F1CEB25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451FD-7CD9-4856-AA59-568008DB6EBB}" type="pres">
      <dgm:prSet presAssocID="{940B49A8-3EF6-4FD1-BB45-F906F1CEB25C}" presName="accent_4" presStyleCnt="0"/>
      <dgm:spPr/>
    </dgm:pt>
    <dgm:pt modelId="{AAEFCB74-59B6-48EA-BEF8-FE7FC3CC7D80}" type="pres">
      <dgm:prSet presAssocID="{940B49A8-3EF6-4FD1-BB45-F906F1CEB25C}" presName="accentRepeatNode" presStyleLbl="solidFgAcc1" presStyleIdx="3" presStyleCnt="4"/>
      <dgm:spPr/>
    </dgm:pt>
  </dgm:ptLst>
  <dgm:cxnLst>
    <dgm:cxn modelId="{92D28847-19AA-4B4C-A862-9E70E5EB9DF8}" type="presOf" srcId="{ACE459B8-0627-494E-9611-C61C11B05DD9}" destId="{6C450795-BBFC-49E5-964C-D5897253D424}" srcOrd="0" destOrd="0" presId="urn:microsoft.com/office/officeart/2008/layout/VerticalCurvedList"/>
    <dgm:cxn modelId="{57E9687B-0A43-4DDA-860C-919D09BFF69E}" srcId="{2ED930CA-B7BB-4070-BCA1-3A5E8F30EF3B}" destId="{D8071DAF-762A-46E5-A423-B452B6457D25}" srcOrd="0" destOrd="0" parTransId="{6D2FA3FE-7171-40EB-BD0F-882393039AF7}" sibTransId="{1C689B83-927B-4371-B2A1-2B731CED970D}"/>
    <dgm:cxn modelId="{4D8D6AD2-ABF1-4F56-9EAD-FD362E300AC7}" srcId="{2ED930CA-B7BB-4070-BCA1-3A5E8F30EF3B}" destId="{8C904A57-B96F-4696-83DF-A49532797B0B}" srcOrd="1" destOrd="0" parTransId="{7083C38B-AAF7-4E33-B845-56D3BC978651}" sibTransId="{7A3EA3E1-47CB-4A83-AEFD-F6094D3C56A7}"/>
    <dgm:cxn modelId="{FA9262FC-DED3-4E1B-A928-80E8372E63CA}" type="presOf" srcId="{8C904A57-B96F-4696-83DF-A49532797B0B}" destId="{63B6A79B-16FA-4322-BA75-5E52E039E8A5}" srcOrd="0" destOrd="0" presId="urn:microsoft.com/office/officeart/2008/layout/VerticalCurvedList"/>
    <dgm:cxn modelId="{6A907CF2-1031-4177-BB2B-A91B8A930183}" srcId="{2ED930CA-B7BB-4070-BCA1-3A5E8F30EF3B}" destId="{ACE459B8-0627-494E-9611-C61C11B05DD9}" srcOrd="2" destOrd="0" parTransId="{FAB1FBEF-37AB-4BA5-B6EC-72B317A9963A}" sibTransId="{C5B47F52-D837-490F-905E-DABC09CF9F8A}"/>
    <dgm:cxn modelId="{4CBCC28E-025B-4A2A-9CBD-CF194B2915FD}" type="presOf" srcId="{2ED930CA-B7BB-4070-BCA1-3A5E8F30EF3B}" destId="{7A00AE80-FD14-4E28-B9D2-E78AD5C1A2A1}" srcOrd="0" destOrd="0" presId="urn:microsoft.com/office/officeart/2008/layout/VerticalCurvedList"/>
    <dgm:cxn modelId="{DA94C695-D165-4195-8B1F-A12CE21681F1}" type="presOf" srcId="{D8071DAF-762A-46E5-A423-B452B6457D25}" destId="{B106FF09-0B08-4541-AD9A-6C130646B16B}" srcOrd="0" destOrd="0" presId="urn:microsoft.com/office/officeart/2008/layout/VerticalCurvedList"/>
    <dgm:cxn modelId="{DB27747C-D3C4-494F-A183-D61E33F986AE}" type="presOf" srcId="{940B49A8-3EF6-4FD1-BB45-F906F1CEB25C}" destId="{8F050A5D-8267-44C2-ADD2-FC188767C114}" srcOrd="0" destOrd="0" presId="urn:microsoft.com/office/officeart/2008/layout/VerticalCurvedList"/>
    <dgm:cxn modelId="{F9FEB907-76F5-4B3D-9EF3-856D445914A1}" type="presOf" srcId="{1C689B83-927B-4371-B2A1-2B731CED970D}" destId="{FCB33389-142A-4787-8D3D-0C1DD4CC96F5}" srcOrd="0" destOrd="0" presId="urn:microsoft.com/office/officeart/2008/layout/VerticalCurvedList"/>
    <dgm:cxn modelId="{7C84B090-7674-49F3-835B-F70CBE33F3AF}" srcId="{2ED930CA-B7BB-4070-BCA1-3A5E8F30EF3B}" destId="{940B49A8-3EF6-4FD1-BB45-F906F1CEB25C}" srcOrd="3" destOrd="0" parTransId="{7E9894FD-31E9-49EF-938F-3E2ADDCB6DC6}" sibTransId="{57A99F25-17B3-4F1C-881B-1ED5285CE22E}"/>
    <dgm:cxn modelId="{5F7EBFD4-D18D-40B2-9B81-379E4FA7748A}" type="presParOf" srcId="{7A00AE80-FD14-4E28-B9D2-E78AD5C1A2A1}" destId="{4AF79267-EF64-49EE-BEB3-13639006B60D}" srcOrd="0" destOrd="0" presId="urn:microsoft.com/office/officeart/2008/layout/VerticalCurvedList"/>
    <dgm:cxn modelId="{6EE2FD53-1621-498D-9A41-F46B778AB848}" type="presParOf" srcId="{4AF79267-EF64-49EE-BEB3-13639006B60D}" destId="{D3E23AD1-F74F-4E40-9982-CF38DCE63C3C}" srcOrd="0" destOrd="0" presId="urn:microsoft.com/office/officeart/2008/layout/VerticalCurvedList"/>
    <dgm:cxn modelId="{AC0DA1A4-4E2E-4271-BC3A-65FA0B57E970}" type="presParOf" srcId="{D3E23AD1-F74F-4E40-9982-CF38DCE63C3C}" destId="{724CF7C4-A4F4-4AD1-8A9A-5441D758D594}" srcOrd="0" destOrd="0" presId="urn:microsoft.com/office/officeart/2008/layout/VerticalCurvedList"/>
    <dgm:cxn modelId="{33A189BE-EE6D-4C4C-803E-E6C7BC24F7DF}" type="presParOf" srcId="{D3E23AD1-F74F-4E40-9982-CF38DCE63C3C}" destId="{FCB33389-142A-4787-8D3D-0C1DD4CC96F5}" srcOrd="1" destOrd="0" presId="urn:microsoft.com/office/officeart/2008/layout/VerticalCurvedList"/>
    <dgm:cxn modelId="{522124B5-5688-472E-95EE-07FF78A75C4C}" type="presParOf" srcId="{D3E23AD1-F74F-4E40-9982-CF38DCE63C3C}" destId="{33FA30F8-9673-497F-8DD9-763B7C57A57A}" srcOrd="2" destOrd="0" presId="urn:microsoft.com/office/officeart/2008/layout/VerticalCurvedList"/>
    <dgm:cxn modelId="{BD480862-58E3-497E-80C1-F2C01F85A67C}" type="presParOf" srcId="{D3E23AD1-F74F-4E40-9982-CF38DCE63C3C}" destId="{D9272FDB-94A0-4574-BBA5-890A2EA96FA4}" srcOrd="3" destOrd="0" presId="urn:microsoft.com/office/officeart/2008/layout/VerticalCurvedList"/>
    <dgm:cxn modelId="{034FA57B-0568-464D-B30F-84BBD61371BE}" type="presParOf" srcId="{4AF79267-EF64-49EE-BEB3-13639006B60D}" destId="{B106FF09-0B08-4541-AD9A-6C130646B16B}" srcOrd="1" destOrd="0" presId="urn:microsoft.com/office/officeart/2008/layout/VerticalCurvedList"/>
    <dgm:cxn modelId="{67BB90F2-3F10-4714-A20D-666B254A08DE}" type="presParOf" srcId="{4AF79267-EF64-49EE-BEB3-13639006B60D}" destId="{A2C259BB-F5AB-4243-B668-4B636232A4C8}" srcOrd="2" destOrd="0" presId="urn:microsoft.com/office/officeart/2008/layout/VerticalCurvedList"/>
    <dgm:cxn modelId="{CE9DB225-5778-4923-B645-F6C2A1F35366}" type="presParOf" srcId="{A2C259BB-F5AB-4243-B668-4B636232A4C8}" destId="{51CF4E9E-076C-4150-84B0-96AEB12D9D44}" srcOrd="0" destOrd="0" presId="urn:microsoft.com/office/officeart/2008/layout/VerticalCurvedList"/>
    <dgm:cxn modelId="{E78335C0-EC2D-4346-ABE8-443862075618}" type="presParOf" srcId="{4AF79267-EF64-49EE-BEB3-13639006B60D}" destId="{63B6A79B-16FA-4322-BA75-5E52E039E8A5}" srcOrd="3" destOrd="0" presId="urn:microsoft.com/office/officeart/2008/layout/VerticalCurvedList"/>
    <dgm:cxn modelId="{15C65333-E3CF-4F10-B3B2-1C704D6162F6}" type="presParOf" srcId="{4AF79267-EF64-49EE-BEB3-13639006B60D}" destId="{48F755BB-6F54-4EFE-AC56-3E17EAD0CB73}" srcOrd="4" destOrd="0" presId="urn:microsoft.com/office/officeart/2008/layout/VerticalCurvedList"/>
    <dgm:cxn modelId="{9FA676E8-6C0B-4EA9-81F9-8D04469CF842}" type="presParOf" srcId="{48F755BB-6F54-4EFE-AC56-3E17EAD0CB73}" destId="{5D6B4220-63F7-4F6E-AF41-8C9EED50BB8C}" srcOrd="0" destOrd="0" presId="urn:microsoft.com/office/officeart/2008/layout/VerticalCurvedList"/>
    <dgm:cxn modelId="{6B70B391-A7C1-4DE8-8B9F-CBBC9D074841}" type="presParOf" srcId="{4AF79267-EF64-49EE-BEB3-13639006B60D}" destId="{6C450795-BBFC-49E5-964C-D5897253D424}" srcOrd="5" destOrd="0" presId="urn:microsoft.com/office/officeart/2008/layout/VerticalCurvedList"/>
    <dgm:cxn modelId="{9ECD2E7A-C6F4-4453-8D9E-F99B37C859E0}" type="presParOf" srcId="{4AF79267-EF64-49EE-BEB3-13639006B60D}" destId="{ED9E8BE7-209D-4D27-8A0A-DEF8E22F44A5}" srcOrd="6" destOrd="0" presId="urn:microsoft.com/office/officeart/2008/layout/VerticalCurvedList"/>
    <dgm:cxn modelId="{FE65ECF8-911F-4B25-982F-692D1A59B0D8}" type="presParOf" srcId="{ED9E8BE7-209D-4D27-8A0A-DEF8E22F44A5}" destId="{9E755ED2-2BD9-429D-B671-1F86DA079208}" srcOrd="0" destOrd="0" presId="urn:microsoft.com/office/officeart/2008/layout/VerticalCurvedList"/>
    <dgm:cxn modelId="{866375E0-CA7C-43D0-876C-BB6096502F58}" type="presParOf" srcId="{4AF79267-EF64-49EE-BEB3-13639006B60D}" destId="{8F050A5D-8267-44C2-ADD2-FC188767C114}" srcOrd="7" destOrd="0" presId="urn:microsoft.com/office/officeart/2008/layout/VerticalCurvedList"/>
    <dgm:cxn modelId="{FF637A7F-335A-4590-8F43-C03817EF7A3C}" type="presParOf" srcId="{4AF79267-EF64-49EE-BEB3-13639006B60D}" destId="{AC2451FD-7CD9-4856-AA59-568008DB6EBB}" srcOrd="8" destOrd="0" presId="urn:microsoft.com/office/officeart/2008/layout/VerticalCurvedList"/>
    <dgm:cxn modelId="{11F91B8D-AA93-4132-8D19-E4767BDA9D2E}" type="presParOf" srcId="{AC2451FD-7CD9-4856-AA59-568008DB6EBB}" destId="{AAEFCB74-59B6-48EA-BEF8-FE7FC3CC7D8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20B19-C46E-44AF-BDD1-20AD73CE5B16}">
      <dsp:nvSpPr>
        <dsp:cNvPr id="0" name=""/>
        <dsp:cNvSpPr/>
      </dsp:nvSpPr>
      <dsp:spPr>
        <a:xfrm>
          <a:off x="1266080" y="0"/>
          <a:ext cx="4928097" cy="4928097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5A552-00F4-469F-9528-93C68FD24424}">
      <dsp:nvSpPr>
        <dsp:cNvPr id="0" name=""/>
        <dsp:cNvSpPr/>
      </dsp:nvSpPr>
      <dsp:spPr>
        <a:xfrm>
          <a:off x="3703221" y="495456"/>
          <a:ext cx="3203263" cy="11665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Інвестиційна стратегія</a:t>
          </a:r>
          <a:endParaRPr lang="ru-RU" sz="2400" kern="120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3760168" y="552403"/>
        <a:ext cx="3089369" cy="1052678"/>
      </dsp:txXfrm>
    </dsp:sp>
    <dsp:sp modelId="{339BAB5B-B1BE-44F2-953E-2A0472B567AE}">
      <dsp:nvSpPr>
        <dsp:cNvPr id="0" name=""/>
        <dsp:cNvSpPr/>
      </dsp:nvSpPr>
      <dsp:spPr>
        <a:xfrm>
          <a:off x="3703221" y="1807851"/>
          <a:ext cx="3203263" cy="11665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Внутрішні процедури і інвестиційні політики</a:t>
          </a:r>
          <a:endParaRPr lang="uk-UA" sz="24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3760168" y="1864798"/>
        <a:ext cx="3089369" cy="1052678"/>
      </dsp:txXfrm>
    </dsp:sp>
    <dsp:sp modelId="{1A36A86F-A9DC-4425-B181-B32691C2DBBC}">
      <dsp:nvSpPr>
        <dsp:cNvPr id="0" name=""/>
        <dsp:cNvSpPr/>
      </dsp:nvSpPr>
      <dsp:spPr>
        <a:xfrm>
          <a:off x="3703221" y="3120245"/>
          <a:ext cx="3203263" cy="11665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smtClean="0">
              <a:solidFill>
                <a:schemeClr val="tx2"/>
              </a:solidFill>
              <a:latin typeface="Myriad Pro" panose="020B0503030403020204" pitchFamily="34" charset="0"/>
            </a:rPr>
            <a:t>Регуляторна нормативна база</a:t>
          </a:r>
          <a:endParaRPr lang="uk-UA" sz="24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3760168" y="3177192"/>
        <a:ext cx="3089369" cy="1052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1D1F9-FA36-4F33-8ECC-B5044D89663F}">
      <dsp:nvSpPr>
        <dsp:cNvPr id="0" name=""/>
        <dsp:cNvSpPr/>
      </dsp:nvSpPr>
      <dsp:spPr>
        <a:xfrm rot="10800000">
          <a:off x="1460635" y="1122"/>
          <a:ext cx="4493466" cy="13152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007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недержавне пенсійне забезпечення»</a:t>
          </a:r>
          <a:endParaRPr lang="uk-UA" sz="1500" kern="1200" noProof="0" dirty="0">
            <a:solidFill>
              <a:schemeClr val="bg1"/>
            </a:solidFill>
            <a:latin typeface="Myriad Pro" panose="020B0503030403020204" pitchFamily="34" charset="0"/>
          </a:endParaRPr>
        </a:p>
      </dsp:txBody>
      <dsp:txXfrm rot="10800000">
        <a:off x="1789457" y="1122"/>
        <a:ext cx="4164644" cy="1315290"/>
      </dsp:txXfrm>
    </dsp:sp>
    <dsp:sp modelId="{65296D1A-DDCE-41A2-8B89-A92F1791A379}">
      <dsp:nvSpPr>
        <dsp:cNvPr id="0" name=""/>
        <dsp:cNvSpPr/>
      </dsp:nvSpPr>
      <dsp:spPr>
        <a:xfrm>
          <a:off x="802990" y="1122"/>
          <a:ext cx="1315290" cy="131529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7E33D-2DEB-43BB-931F-2758407AEA77}">
      <dsp:nvSpPr>
        <dsp:cNvPr id="0" name=""/>
        <dsp:cNvSpPr/>
      </dsp:nvSpPr>
      <dsp:spPr>
        <a:xfrm rot="10800000">
          <a:off x="1460635" y="1709036"/>
          <a:ext cx="4493466" cy="13152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007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інститути спільного інвестування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 (пайові та корпоративні інвестиційні фонди)»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Положення про склад та структуру активів інституту спільного інвестування</a:t>
          </a:r>
          <a:endParaRPr lang="uk-UA" sz="1500" kern="1200" noProof="0" dirty="0">
            <a:solidFill>
              <a:schemeClr val="bg1"/>
            </a:solidFill>
            <a:latin typeface="Myriad Pro" panose="020B0503030403020204" pitchFamily="34" charset="0"/>
          </a:endParaRPr>
        </a:p>
      </dsp:txBody>
      <dsp:txXfrm rot="10800000">
        <a:off x="1789457" y="1709036"/>
        <a:ext cx="4164644" cy="1315290"/>
      </dsp:txXfrm>
    </dsp:sp>
    <dsp:sp modelId="{6F8E0A2A-E736-40DF-8DAF-E9B0CDE2A9C5}">
      <dsp:nvSpPr>
        <dsp:cNvPr id="0" name=""/>
        <dsp:cNvSpPr/>
      </dsp:nvSpPr>
      <dsp:spPr>
        <a:xfrm>
          <a:off x="802990" y="1709036"/>
          <a:ext cx="1315290" cy="131529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CD454-7FD1-4DD6-A43D-83932DD9320D}">
      <dsp:nvSpPr>
        <dsp:cNvPr id="0" name=""/>
        <dsp:cNvSpPr/>
      </dsp:nvSpPr>
      <dsp:spPr>
        <a:xfrm rot="10800000">
          <a:off x="1460635" y="3416951"/>
          <a:ext cx="4493466" cy="13152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007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ЗУ «Про страхування»</a:t>
          </a:r>
          <a:b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</a:br>
          <a:r>
            <a:rPr lang="uk-UA" sz="1500" kern="1200" noProof="0" dirty="0" smtClean="0">
              <a:solidFill>
                <a:schemeClr val="bg1"/>
              </a:solidFill>
              <a:latin typeface="Myriad Pro" panose="020B0503030403020204" pitchFamily="34" charset="0"/>
            </a:rPr>
            <a:t>Положення про обов’язкові критерії та нормативи достатності, диверсифікованості та якості активів страховика </a:t>
          </a:r>
          <a:endParaRPr lang="uk-UA" sz="1500" kern="1200" noProof="0" dirty="0">
            <a:solidFill>
              <a:schemeClr val="bg1"/>
            </a:solidFill>
            <a:latin typeface="Myriad Pro" panose="020B0503030403020204" pitchFamily="34" charset="0"/>
          </a:endParaRPr>
        </a:p>
      </dsp:txBody>
      <dsp:txXfrm rot="10800000">
        <a:off x="1789457" y="3416951"/>
        <a:ext cx="4164644" cy="1315290"/>
      </dsp:txXfrm>
    </dsp:sp>
    <dsp:sp modelId="{0E8D2078-5CDA-4469-B4FC-3293A72B3466}">
      <dsp:nvSpPr>
        <dsp:cNvPr id="0" name=""/>
        <dsp:cNvSpPr/>
      </dsp:nvSpPr>
      <dsp:spPr>
        <a:xfrm>
          <a:off x="802990" y="3416951"/>
          <a:ext cx="1315290" cy="131529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79BE5-CEFF-4578-9DE9-552085667A5E}">
      <dsp:nvSpPr>
        <dsp:cNvPr id="0" name=""/>
        <dsp:cNvSpPr/>
      </dsp:nvSpPr>
      <dsp:spPr>
        <a:xfrm>
          <a:off x="1521165" y="2351"/>
          <a:ext cx="2819093" cy="112763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latin typeface="Myriad Pro" panose="020B0503030403020204" pitchFamily="34" charset="0"/>
            </a:rPr>
            <a:t>Обов’язковість рейтингування</a:t>
          </a:r>
          <a:endParaRPr lang="uk-UA" sz="1800" kern="1200" noProof="0" dirty="0">
            <a:latin typeface="Myriad Pro" panose="020B0503030403020204" pitchFamily="34" charset="0"/>
          </a:endParaRPr>
        </a:p>
      </dsp:txBody>
      <dsp:txXfrm>
        <a:off x="2084984" y="2351"/>
        <a:ext cx="1691456" cy="1127637"/>
      </dsp:txXfrm>
    </dsp:sp>
    <dsp:sp modelId="{D3BFBECF-3B91-4477-968D-CE72B8D192F6}">
      <dsp:nvSpPr>
        <dsp:cNvPr id="0" name=""/>
        <dsp:cNvSpPr/>
      </dsp:nvSpPr>
      <dsp:spPr>
        <a:xfrm>
          <a:off x="1521165" y="1287857"/>
          <a:ext cx="2819093" cy="1127637"/>
        </a:xfrm>
        <a:prstGeom prst="chevron">
          <a:avLst/>
        </a:prstGeom>
        <a:solidFill>
          <a:schemeClr val="accent4">
            <a:hueOff val="389547"/>
            <a:satOff val="-10649"/>
            <a:lumOff val="-111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Myriad Pro" panose="020B0503030403020204" pitchFamily="34" charset="0"/>
            </a:rPr>
            <a:t>Низький рівень відповідальності рейтингових агентств</a:t>
          </a:r>
          <a:endParaRPr lang="ru-RU" sz="1800" kern="1200" dirty="0">
            <a:latin typeface="Myriad Pro" panose="020B0503030403020204" pitchFamily="34" charset="0"/>
          </a:endParaRPr>
        </a:p>
      </dsp:txBody>
      <dsp:txXfrm>
        <a:off x="2084984" y="1287857"/>
        <a:ext cx="1691456" cy="1127637"/>
      </dsp:txXfrm>
    </dsp:sp>
    <dsp:sp modelId="{5EB912D0-6704-4F7A-A351-0A5D7C8432C9}">
      <dsp:nvSpPr>
        <dsp:cNvPr id="0" name=""/>
        <dsp:cNvSpPr/>
      </dsp:nvSpPr>
      <dsp:spPr>
        <a:xfrm>
          <a:off x="1521165" y="2573364"/>
          <a:ext cx="2819093" cy="1127637"/>
        </a:xfrm>
        <a:prstGeom prst="chevron">
          <a:avLst/>
        </a:prstGeom>
        <a:solidFill>
          <a:schemeClr val="accent4">
            <a:hueOff val="779093"/>
            <a:satOff val="-21299"/>
            <a:lumOff val="-222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latin typeface="Myriad Pro" panose="020B0503030403020204" pitchFamily="34" charset="0"/>
            </a:rPr>
            <a:t>Низький рівень стандартів</a:t>
          </a:r>
          <a:endParaRPr lang="uk-UA" sz="1800" kern="1200" noProof="0" dirty="0">
            <a:latin typeface="Myriad Pro" panose="020B0503030403020204" pitchFamily="34" charset="0"/>
          </a:endParaRPr>
        </a:p>
      </dsp:txBody>
      <dsp:txXfrm>
        <a:off x="2084984" y="2573364"/>
        <a:ext cx="1691456" cy="1127637"/>
      </dsp:txXfrm>
    </dsp:sp>
    <dsp:sp modelId="{8FCD5554-1F59-4C83-8338-C2DEF32C367F}">
      <dsp:nvSpPr>
        <dsp:cNvPr id="0" name=""/>
        <dsp:cNvSpPr/>
      </dsp:nvSpPr>
      <dsp:spPr>
        <a:xfrm>
          <a:off x="1521165" y="3858870"/>
          <a:ext cx="2819093" cy="1127637"/>
        </a:xfrm>
        <a:prstGeom prst="chevron">
          <a:avLst/>
        </a:prstGeom>
        <a:solidFill>
          <a:schemeClr val="accent4">
            <a:hueOff val="1168640"/>
            <a:satOff val="-31948"/>
            <a:lumOff val="-3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latin typeface="Myriad Pro" panose="020B0503030403020204" pitchFamily="34" charset="0"/>
            </a:rPr>
            <a:t>Відсутність довіри</a:t>
          </a:r>
          <a:endParaRPr lang="uk-UA" sz="1800" kern="1200" noProof="0" dirty="0">
            <a:latin typeface="Myriad Pro" panose="020B0503030403020204" pitchFamily="34" charset="0"/>
          </a:endParaRPr>
        </a:p>
      </dsp:txBody>
      <dsp:txXfrm>
        <a:off x="2084984" y="3858870"/>
        <a:ext cx="1691456" cy="11276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56C98-CD8F-4418-85E5-ED553BAF85F9}">
      <dsp:nvSpPr>
        <dsp:cNvPr id="0" name=""/>
        <dsp:cNvSpPr/>
      </dsp:nvSpPr>
      <dsp:spPr>
        <a:xfrm>
          <a:off x="303" y="14"/>
          <a:ext cx="5554877" cy="16345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>
              <a:latin typeface="Myriad Pro" panose="020B0503030403020204" pitchFamily="34" charset="0"/>
            </a:rPr>
            <a:t>І етап 2017 р</a:t>
          </a:r>
          <a:endParaRPr lang="ru-RU" sz="4400" kern="1200" dirty="0">
            <a:latin typeface="Myriad Pro" panose="020B0503030403020204" pitchFamily="34" charset="0"/>
          </a:endParaRPr>
        </a:p>
      </dsp:txBody>
      <dsp:txXfrm>
        <a:off x="48177" y="47888"/>
        <a:ext cx="5459129" cy="1538777"/>
      </dsp:txXfrm>
    </dsp:sp>
    <dsp:sp modelId="{DE681AF5-3676-495A-A449-9020235A7F9F}">
      <dsp:nvSpPr>
        <dsp:cNvPr id="0" name=""/>
        <dsp:cNvSpPr/>
      </dsp:nvSpPr>
      <dsp:spPr>
        <a:xfrm>
          <a:off x="303" y="1734192"/>
          <a:ext cx="5554877" cy="16345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>
              <a:latin typeface="Myriad Pro" panose="020B0503030403020204" pitchFamily="34" charset="0"/>
            </a:rPr>
            <a:t>Проект Положення про порядок проведення конкурсу з визначення уповноважених рейтингових агентств та порядок ведення Державного реєстру уповноважених рейтингових агентств</a:t>
          </a:r>
          <a:endParaRPr lang="uk-UA" sz="2100" kern="1200" noProof="0" dirty="0">
            <a:latin typeface="Myriad Pro" panose="020B0503030403020204" pitchFamily="34" charset="0"/>
          </a:endParaRPr>
        </a:p>
      </dsp:txBody>
      <dsp:txXfrm>
        <a:off x="48177" y="1782066"/>
        <a:ext cx="5459129" cy="1538777"/>
      </dsp:txXfrm>
    </dsp:sp>
    <dsp:sp modelId="{F6E3E670-BACB-448B-A276-C0D7DE34C37A}">
      <dsp:nvSpPr>
        <dsp:cNvPr id="0" name=""/>
        <dsp:cNvSpPr/>
      </dsp:nvSpPr>
      <dsp:spPr>
        <a:xfrm>
          <a:off x="303" y="3468369"/>
          <a:ext cx="1801192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Підвищення рівня відповідальності</a:t>
          </a:r>
          <a:endParaRPr lang="uk-UA" sz="17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48177" y="3516243"/>
        <a:ext cx="1705444" cy="1538777"/>
      </dsp:txXfrm>
    </dsp:sp>
    <dsp:sp modelId="{1F60F899-FA3F-4796-95F4-A66104B18490}">
      <dsp:nvSpPr>
        <dsp:cNvPr id="0" name=""/>
        <dsp:cNvSpPr/>
      </dsp:nvSpPr>
      <dsp:spPr>
        <a:xfrm>
          <a:off x="1877146" y="3468369"/>
          <a:ext cx="1801192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нових стандартів діяльності</a:t>
          </a:r>
          <a:endParaRPr lang="uk-UA" sz="17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1925020" y="3516243"/>
        <a:ext cx="1705444" cy="1538777"/>
      </dsp:txXfrm>
    </dsp:sp>
    <dsp:sp modelId="{7BE4119C-13EB-457F-BA89-7B83B8D49853}">
      <dsp:nvSpPr>
        <dsp:cNvPr id="0" name=""/>
        <dsp:cNvSpPr/>
      </dsp:nvSpPr>
      <dsp:spPr>
        <a:xfrm>
          <a:off x="3753988" y="3468369"/>
          <a:ext cx="1801192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Забезпечення об</a:t>
          </a:r>
          <a:r>
            <a:rPr lang="en-US" sz="17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’</a:t>
          </a:r>
          <a:r>
            <a:rPr lang="uk-UA" sz="1700" kern="1200" noProof="0" dirty="0" err="1" smtClean="0">
              <a:solidFill>
                <a:schemeClr val="tx2"/>
              </a:solidFill>
              <a:latin typeface="Myriad Pro" panose="020B0503030403020204" pitchFamily="34" charset="0"/>
            </a:rPr>
            <a:t>єктивності</a:t>
          </a:r>
          <a:r>
            <a:rPr lang="uk-UA" sz="17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 рейтинговго процесу</a:t>
          </a:r>
          <a:endParaRPr lang="uk-UA" sz="17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3801862" y="3516243"/>
        <a:ext cx="1705444" cy="15387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56C98-CD8F-4418-85E5-ED553BAF85F9}">
      <dsp:nvSpPr>
        <dsp:cNvPr id="0" name=""/>
        <dsp:cNvSpPr/>
      </dsp:nvSpPr>
      <dsp:spPr>
        <a:xfrm>
          <a:off x="2039" y="14"/>
          <a:ext cx="5551405" cy="16345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noProof="0" dirty="0" smtClean="0">
              <a:latin typeface="Myriad Pro" panose="020B0503030403020204" pitchFamily="34" charset="0"/>
            </a:rPr>
            <a:t>ІІ етап до 2019р.</a:t>
          </a:r>
          <a:endParaRPr lang="uk-UA" sz="4400" kern="1200" noProof="0" dirty="0">
            <a:latin typeface="Myriad Pro" panose="020B0503030403020204" pitchFamily="34" charset="0"/>
          </a:endParaRPr>
        </a:p>
      </dsp:txBody>
      <dsp:txXfrm>
        <a:off x="49913" y="47888"/>
        <a:ext cx="5455657" cy="1538777"/>
      </dsp:txXfrm>
    </dsp:sp>
    <dsp:sp modelId="{DE681AF5-3676-495A-A449-9020235A7F9F}">
      <dsp:nvSpPr>
        <dsp:cNvPr id="0" name=""/>
        <dsp:cNvSpPr/>
      </dsp:nvSpPr>
      <dsp:spPr>
        <a:xfrm>
          <a:off x="2039" y="1734192"/>
          <a:ext cx="5551405" cy="16345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noProof="0" dirty="0" smtClean="0">
              <a:latin typeface="Myriad Pro" panose="020B0503030403020204" pitchFamily="34" charset="0"/>
            </a:rPr>
            <a:t>Імплементація Регламенту ЄС 1060/2009</a:t>
          </a:r>
          <a:endParaRPr lang="uk-UA" sz="3500" kern="1200" noProof="0" dirty="0">
            <a:latin typeface="Myriad Pro" panose="020B0503030403020204" pitchFamily="34" charset="0"/>
          </a:endParaRPr>
        </a:p>
      </dsp:txBody>
      <dsp:txXfrm>
        <a:off x="49913" y="1782066"/>
        <a:ext cx="5455657" cy="1538777"/>
      </dsp:txXfrm>
    </dsp:sp>
    <dsp:sp modelId="{F6E3E670-BACB-448B-A276-C0D7DE34C37A}">
      <dsp:nvSpPr>
        <dsp:cNvPr id="0" name=""/>
        <dsp:cNvSpPr/>
      </dsp:nvSpPr>
      <dsp:spPr>
        <a:xfrm>
          <a:off x="2039" y="3468369"/>
          <a:ext cx="1345469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Відміна обов'язкового рейтингування</a:t>
          </a:r>
          <a:endParaRPr lang="uk-UA" sz="13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41446" y="3507776"/>
        <a:ext cx="1266655" cy="1555711"/>
      </dsp:txXfrm>
    </dsp:sp>
    <dsp:sp modelId="{1F60F899-FA3F-4796-95F4-A66104B18490}">
      <dsp:nvSpPr>
        <dsp:cNvPr id="0" name=""/>
        <dsp:cNvSpPr/>
      </dsp:nvSpPr>
      <dsp:spPr>
        <a:xfrm>
          <a:off x="1404018" y="3468369"/>
          <a:ext cx="1345469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Зниження впливу кредитних рейтингів</a:t>
          </a:r>
          <a:endParaRPr lang="uk-UA" sz="13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1443425" y="3507776"/>
        <a:ext cx="1266655" cy="1555711"/>
      </dsp:txXfrm>
    </dsp:sp>
    <dsp:sp modelId="{6C988992-32DD-4C51-AC87-BCECD53B8A23}">
      <dsp:nvSpPr>
        <dsp:cNvPr id="0" name=""/>
        <dsp:cNvSpPr/>
      </dsp:nvSpPr>
      <dsp:spPr>
        <a:xfrm>
          <a:off x="2805997" y="3468369"/>
          <a:ext cx="1345469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Високий рівень відповідальності</a:t>
          </a:r>
          <a:endParaRPr lang="uk-UA" sz="13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2845404" y="3507776"/>
        <a:ext cx="1266655" cy="1555711"/>
      </dsp:txXfrm>
    </dsp:sp>
    <dsp:sp modelId="{3C36EFED-60C9-47FE-BED9-8DD7F9E4063D}">
      <dsp:nvSpPr>
        <dsp:cNvPr id="0" name=""/>
        <dsp:cNvSpPr/>
      </dsp:nvSpPr>
      <dsp:spPr>
        <a:xfrm>
          <a:off x="4207976" y="3468369"/>
          <a:ext cx="1345469" cy="16345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європейських стандартів</a:t>
          </a:r>
          <a:endParaRPr lang="uk-UA" sz="130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4247383" y="3507776"/>
        <a:ext cx="1266655" cy="15557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5430B-4AE1-458A-A5DE-AB4A98E72F54}">
      <dsp:nvSpPr>
        <dsp:cNvPr id="0" name=""/>
        <dsp:cNvSpPr/>
      </dsp:nvSpPr>
      <dsp:spPr>
        <a:xfrm>
          <a:off x="3502" y="340687"/>
          <a:ext cx="3414957" cy="1045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noProof="0" dirty="0" smtClean="0">
              <a:latin typeface="Myriad Pro" panose="020B0503030403020204" pitchFamily="34" charset="0"/>
            </a:rPr>
            <a:t>Відсутність обов’язкового рейтингування на законодавчому рівні</a:t>
          </a:r>
          <a:endParaRPr lang="uk-UA" sz="2200" b="1" kern="1200" noProof="0" dirty="0">
            <a:latin typeface="Myriad Pro" panose="020B0503030403020204" pitchFamily="34" charset="0"/>
          </a:endParaRPr>
        </a:p>
      </dsp:txBody>
      <dsp:txXfrm>
        <a:off x="3502" y="340687"/>
        <a:ext cx="3414957" cy="1045565"/>
      </dsp:txXfrm>
    </dsp:sp>
    <dsp:sp modelId="{20F3DF1F-16D6-4F4A-B9F0-339396B79C08}">
      <dsp:nvSpPr>
        <dsp:cNvPr id="0" name=""/>
        <dsp:cNvSpPr/>
      </dsp:nvSpPr>
      <dsp:spPr>
        <a:xfrm>
          <a:off x="3502" y="1386253"/>
          <a:ext cx="3414957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Законодавство країн ЄС не містить прямих посилань на застосування кредитних рейтингів. </a:t>
          </a:r>
          <a:endParaRPr lang="uk-UA" sz="2200" kern="1200" noProof="0" dirty="0">
            <a:solidFill>
              <a:schemeClr val="accent1"/>
            </a:solidFill>
            <a:latin typeface="Myriad Pro" panose="020B0503030403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chemeClr val="accent1"/>
              </a:solidFill>
              <a:latin typeface="Myriad Pro" panose="020B0503030403020204" pitchFamily="34" charset="0"/>
            </a:rPr>
            <a:t>Рейтинги є </a:t>
          </a:r>
          <a:r>
            <a:rPr lang="ru-RU" sz="2200" kern="1200" dirty="0" err="1" smtClean="0">
              <a:solidFill>
                <a:schemeClr val="accent1"/>
              </a:solidFill>
              <a:latin typeface="Myriad Pro" panose="020B0503030403020204" pitchFamily="34" charset="0"/>
            </a:rPr>
            <a:t>обов</a:t>
          </a:r>
          <a:r>
            <a:rPr lang="en-US" sz="2200" kern="1200" dirty="0" smtClean="0">
              <a:solidFill>
                <a:schemeClr val="accent1"/>
              </a:solidFill>
              <a:latin typeface="Myriad Pro" panose="020B0503030403020204" pitchFamily="34" charset="0"/>
            </a:rPr>
            <a:t>’</a:t>
          </a:r>
          <a:r>
            <a:rPr lang="uk-UA" sz="2200" kern="1200" dirty="0" err="1" smtClean="0">
              <a:solidFill>
                <a:schemeClr val="accent1"/>
              </a:solidFill>
              <a:latin typeface="Myriad Pro" panose="020B0503030403020204" pitchFamily="34" charset="0"/>
            </a:rPr>
            <a:t>язковими</a:t>
          </a:r>
          <a:r>
            <a:rPr lang="uk-UA" sz="2200" kern="1200" dirty="0" smtClean="0">
              <a:solidFill>
                <a:schemeClr val="accent1"/>
              </a:solidFill>
              <a:latin typeface="Myriad Pro" panose="020B0503030403020204" pitchFamily="34" charset="0"/>
            </a:rPr>
            <a:t>, якщо альтернативні механізми відсутні.</a:t>
          </a:r>
          <a:endParaRPr lang="ru-RU" sz="2200" kern="1200" dirty="0">
            <a:solidFill>
              <a:schemeClr val="accent1"/>
            </a:solidFill>
            <a:latin typeface="Myriad Pro" panose="020B0503030403020204" pitchFamily="34" charset="0"/>
          </a:endParaRPr>
        </a:p>
      </dsp:txBody>
      <dsp:txXfrm>
        <a:off x="3502" y="1386253"/>
        <a:ext cx="3414957" cy="2959110"/>
      </dsp:txXfrm>
    </dsp:sp>
    <dsp:sp modelId="{F4C1C906-4182-4EEC-B39F-8AF6B1798AA5}">
      <dsp:nvSpPr>
        <dsp:cNvPr id="0" name=""/>
        <dsp:cNvSpPr/>
      </dsp:nvSpPr>
      <dsp:spPr>
        <a:xfrm>
          <a:off x="3896554" y="340687"/>
          <a:ext cx="3414957" cy="1045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noProof="0" dirty="0" smtClean="0">
              <a:latin typeface="Myriad Pro" panose="020B0503030403020204" pitchFamily="34" charset="0"/>
            </a:rPr>
            <a:t>Альтернативні механізми оцінки кредитних ризиків</a:t>
          </a:r>
          <a:endParaRPr lang="uk-UA" sz="2200" b="1" kern="1200" noProof="0" dirty="0">
            <a:latin typeface="Myriad Pro" panose="020B0503030403020204" pitchFamily="34" charset="0"/>
          </a:endParaRPr>
        </a:p>
      </dsp:txBody>
      <dsp:txXfrm>
        <a:off x="3896554" y="340687"/>
        <a:ext cx="3414957" cy="1045565"/>
      </dsp:txXfrm>
    </dsp:sp>
    <dsp:sp modelId="{510B38C6-3A71-4B2E-8039-28FBA3A321B6}">
      <dsp:nvSpPr>
        <dsp:cNvPr id="0" name=""/>
        <dsp:cNvSpPr/>
      </dsp:nvSpPr>
      <dsp:spPr>
        <a:xfrm>
          <a:off x="3896554" y="1386253"/>
          <a:ext cx="3414957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Альтернативні механізми оцінки кредитних ризиків впроваджено не для всіх сфер. </a:t>
          </a:r>
          <a:endParaRPr lang="uk-UA" sz="2200" kern="1200" noProof="0" dirty="0">
            <a:solidFill>
              <a:schemeClr val="accent1"/>
            </a:solidFill>
            <a:latin typeface="Myriad Pro" panose="020B0503030403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Завершення трансформації системи оцінки ризиків 2020 р.</a:t>
          </a:r>
          <a:endParaRPr lang="uk-UA" sz="2200" kern="1200" noProof="0" dirty="0">
            <a:solidFill>
              <a:schemeClr val="accent1"/>
            </a:solidFill>
            <a:latin typeface="Myriad Pro" panose="020B0503030403020204" pitchFamily="34" charset="0"/>
          </a:endParaRPr>
        </a:p>
      </dsp:txBody>
      <dsp:txXfrm>
        <a:off x="3896554" y="1386253"/>
        <a:ext cx="3414957" cy="2959110"/>
      </dsp:txXfrm>
    </dsp:sp>
    <dsp:sp modelId="{4745760E-C368-4019-AD88-24B59AEABD16}">
      <dsp:nvSpPr>
        <dsp:cNvPr id="0" name=""/>
        <dsp:cNvSpPr/>
      </dsp:nvSpPr>
      <dsp:spPr>
        <a:xfrm>
          <a:off x="7789606" y="340687"/>
          <a:ext cx="3414957" cy="1045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noProof="0" dirty="0" smtClean="0">
              <a:latin typeface="Myriad Pro" panose="020B0503030403020204" pitchFamily="34" charset="0"/>
            </a:rPr>
            <a:t>Обов’язкова наявність рейтингу</a:t>
          </a:r>
          <a:endParaRPr lang="uk-UA" sz="2200" b="1" kern="1200" noProof="0" dirty="0">
            <a:latin typeface="Myriad Pro" panose="020B0503030403020204" pitchFamily="34" charset="0"/>
          </a:endParaRPr>
        </a:p>
      </dsp:txBody>
      <dsp:txXfrm>
        <a:off x="7789606" y="340687"/>
        <a:ext cx="3414957" cy="1045565"/>
      </dsp:txXfrm>
    </dsp:sp>
    <dsp:sp modelId="{58D4A012-CF4E-4292-A6BE-47AF47B025E5}">
      <dsp:nvSpPr>
        <dsp:cNvPr id="0" name=""/>
        <dsp:cNvSpPr/>
      </dsp:nvSpPr>
      <dsp:spPr>
        <a:xfrm>
          <a:off x="7789606" y="1386253"/>
          <a:ext cx="3414957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Вимоги Лондонської фондової біржі.</a:t>
          </a:r>
          <a:endParaRPr lang="uk-UA" sz="2200" kern="1200" noProof="0" dirty="0">
            <a:solidFill>
              <a:schemeClr val="accent1"/>
            </a:solidFill>
            <a:latin typeface="Myriad Pro" panose="020B0503030403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solidFill>
                <a:schemeClr val="accent1"/>
              </a:solidFill>
              <a:latin typeface="Myriad Pro" panose="020B0503030403020204" pitchFamily="34" charset="0"/>
            </a:rPr>
            <a:t>Вимоги Франкфуртської фондової біржі.</a:t>
          </a:r>
          <a:endParaRPr lang="uk-UA" sz="2200" kern="1200" noProof="0" dirty="0">
            <a:solidFill>
              <a:schemeClr val="accent1"/>
            </a:solidFill>
            <a:latin typeface="Myriad Pro" panose="020B0503030403020204" pitchFamily="34" charset="0"/>
          </a:endParaRPr>
        </a:p>
      </dsp:txBody>
      <dsp:txXfrm>
        <a:off x="7789606" y="1386253"/>
        <a:ext cx="3414957" cy="29591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33389-142A-4787-8D3D-0C1DD4CC96F5}">
      <dsp:nvSpPr>
        <dsp:cNvPr id="0" name=""/>
        <dsp:cNvSpPr/>
      </dsp:nvSpPr>
      <dsp:spPr>
        <a:xfrm>
          <a:off x="-5441462" y="-833193"/>
          <a:ext cx="6479141" cy="6479141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6FF09-0B08-4541-AD9A-6C130646B16B}">
      <dsp:nvSpPr>
        <dsp:cNvPr id="0" name=""/>
        <dsp:cNvSpPr/>
      </dsp:nvSpPr>
      <dsp:spPr>
        <a:xfrm>
          <a:off x="543244" y="370004"/>
          <a:ext cx="10450192" cy="740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688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noProof="0" dirty="0" smtClean="0"/>
            <a:t>Регуляторний контроль якості активів</a:t>
          </a:r>
          <a:endParaRPr lang="uk-UA" sz="2200" kern="1200" noProof="0" dirty="0"/>
        </a:p>
      </dsp:txBody>
      <dsp:txXfrm>
        <a:off x="543244" y="370004"/>
        <a:ext cx="10450192" cy="740394"/>
      </dsp:txXfrm>
    </dsp:sp>
    <dsp:sp modelId="{51CF4E9E-076C-4150-84B0-96AEB12D9D44}">
      <dsp:nvSpPr>
        <dsp:cNvPr id="0" name=""/>
        <dsp:cNvSpPr/>
      </dsp:nvSpPr>
      <dsp:spPr>
        <a:xfrm>
          <a:off x="80498" y="277455"/>
          <a:ext cx="925492" cy="925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6A79B-16FA-4322-BA75-5E52E039E8A5}">
      <dsp:nvSpPr>
        <dsp:cNvPr id="0" name=""/>
        <dsp:cNvSpPr/>
      </dsp:nvSpPr>
      <dsp:spPr>
        <a:xfrm>
          <a:off x="967729" y="1480788"/>
          <a:ext cx="10025707" cy="740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688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noProof="0" dirty="0" smtClean="0"/>
            <a:t>Відсутність альтернативних інструментів оцінки кредитних ризиків</a:t>
          </a:r>
          <a:endParaRPr lang="uk-UA" sz="2200" kern="1200" noProof="0" dirty="0"/>
        </a:p>
      </dsp:txBody>
      <dsp:txXfrm>
        <a:off x="967729" y="1480788"/>
        <a:ext cx="10025707" cy="740394"/>
      </dsp:txXfrm>
    </dsp:sp>
    <dsp:sp modelId="{5D6B4220-63F7-4F6E-AF41-8C9EED50BB8C}">
      <dsp:nvSpPr>
        <dsp:cNvPr id="0" name=""/>
        <dsp:cNvSpPr/>
      </dsp:nvSpPr>
      <dsp:spPr>
        <a:xfrm>
          <a:off x="504983" y="1388238"/>
          <a:ext cx="925492" cy="925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50795-BBFC-49E5-964C-D5897253D424}">
      <dsp:nvSpPr>
        <dsp:cNvPr id="0" name=""/>
        <dsp:cNvSpPr/>
      </dsp:nvSpPr>
      <dsp:spPr>
        <a:xfrm>
          <a:off x="967729" y="2591571"/>
          <a:ext cx="10025707" cy="740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688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noProof="0" dirty="0" smtClean="0"/>
            <a:t>Інструмент диверсифікації ризиків для інституціональних інвесторів</a:t>
          </a:r>
          <a:endParaRPr lang="uk-UA" sz="2200" kern="1200" noProof="0" dirty="0"/>
        </a:p>
      </dsp:txBody>
      <dsp:txXfrm>
        <a:off x="967729" y="2591571"/>
        <a:ext cx="10025707" cy="740394"/>
      </dsp:txXfrm>
    </dsp:sp>
    <dsp:sp modelId="{9E755ED2-2BD9-429D-B671-1F86DA079208}">
      <dsp:nvSpPr>
        <dsp:cNvPr id="0" name=""/>
        <dsp:cNvSpPr/>
      </dsp:nvSpPr>
      <dsp:spPr>
        <a:xfrm>
          <a:off x="504983" y="2499022"/>
          <a:ext cx="925492" cy="925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50A5D-8267-44C2-ADD2-FC188767C114}">
      <dsp:nvSpPr>
        <dsp:cNvPr id="0" name=""/>
        <dsp:cNvSpPr/>
      </dsp:nvSpPr>
      <dsp:spPr>
        <a:xfrm>
          <a:off x="543244" y="3702355"/>
          <a:ext cx="10450192" cy="740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7688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noProof="0" dirty="0" smtClean="0"/>
            <a:t>Інструмент оцінки платоспроможності для не інституціональних інвесторів</a:t>
          </a:r>
          <a:endParaRPr lang="uk-UA" sz="2200" kern="1200" noProof="0" dirty="0"/>
        </a:p>
      </dsp:txBody>
      <dsp:txXfrm>
        <a:off x="543244" y="3702355"/>
        <a:ext cx="10450192" cy="740394"/>
      </dsp:txXfrm>
    </dsp:sp>
    <dsp:sp modelId="{AAEFCB74-59B6-48EA-BEF8-FE7FC3CC7D80}">
      <dsp:nvSpPr>
        <dsp:cNvPr id="0" name=""/>
        <dsp:cNvSpPr/>
      </dsp:nvSpPr>
      <dsp:spPr>
        <a:xfrm>
          <a:off x="80498" y="3609806"/>
          <a:ext cx="925492" cy="925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4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ru-RU" sz="1800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Две картинки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Текст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8" name="Рисунок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11" name="Полилиния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2" name="Полилиния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6" name="Инструкции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buNone/>
            </a:pPr>
            <a:r>
              <a:rPr lang="ru-RU" sz="1200" b="1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ПРИМЕЧАНИЕ.</a:t>
            </a:r>
          </a:p>
          <a:p>
            <a:pPr algn="l" defTabSz="914400">
              <a:buNone/>
            </a:pPr>
            <a:r>
              <a:rPr lang="ru-RU" sz="1200" b="0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Чтобы изменить изображение на этом слайде, выделите рисунок и удалите его. Затем щелкните значок "Рисунки" в заполнителе и вставьте свое изображение.</a:t>
            </a:r>
            <a:endParaRPr lang="ru-RU" sz="1200" b="0" i="1" dirty="0">
              <a:solidFill>
                <a:schemeClr val="lt1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8" name="Полилиния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9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0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t>10.06.2017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ru-RU" smtClean="0"/>
              <a:pPr/>
              <a:t>10.06.2017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2959" y="1958305"/>
            <a:ext cx="6279876" cy="3393624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>
                <a:solidFill>
                  <a:schemeClr val="tx2"/>
                </a:solidFill>
                <a:latin typeface="Myriad Pro" panose="020B0503030403020204" pitchFamily="34" charset="0"/>
              </a:rPr>
              <a:t>Трансформація механізмів оцінки інвестиційних ризиків. Кредитні </a:t>
            </a:r>
            <a:r>
              <a:rPr lang="uk-UA" sz="4800" b="1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рейтинги</a:t>
            </a:r>
            <a:endParaRPr lang="uk-UA" sz="4800" b="1" i="0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071" y="707559"/>
            <a:ext cx="3516089" cy="540000"/>
          </a:xfrm>
          <a:prstGeom prst="rect">
            <a:avLst/>
          </a:prstGeom>
        </p:spPr>
      </p:pic>
      <p:pic>
        <p:nvPicPr>
          <p:cNvPr id="10" name="Рисунок 9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36" r="27636"/>
          <a:stretch>
            <a:fillRect/>
          </a:stretch>
        </p:blipFill>
        <p:spPr/>
      </p:pic>
      <p:sp>
        <p:nvSpPr>
          <p:cNvPr id="9" name="Прямоугольник 8"/>
          <p:cNvSpPr/>
          <p:nvPr/>
        </p:nvSpPr>
        <p:spPr>
          <a:xfrm>
            <a:off x="1125076" y="5714099"/>
            <a:ext cx="47109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chemeClr val="tx2"/>
                </a:solidFill>
                <a:latin typeface="Myriad Pro" panose="020B0503030403020204" pitchFamily="34" charset="0"/>
              </a:rPr>
              <a:t>Науково</a:t>
            </a:r>
            <a:r>
              <a:rPr lang="ru-RU" smtClean="0">
                <a:solidFill>
                  <a:schemeClr val="tx2"/>
                </a:solidFill>
                <a:latin typeface="Myriad Pro" panose="020B0503030403020204" pitchFamily="34" charset="0"/>
              </a:rPr>
              <a:t>-практична </a:t>
            </a:r>
            <a:r>
              <a:rPr lang="ru-RU" dirty="0" err="1">
                <a:solidFill>
                  <a:schemeClr val="tx2"/>
                </a:solidFill>
                <a:latin typeface="Myriad Pro" panose="020B0503030403020204" pitchFamily="34" charset="0"/>
              </a:rPr>
              <a:t>конференція</a:t>
            </a:r>
            <a:r>
              <a:rPr lang="ru-RU" dirty="0">
                <a:solidFill>
                  <a:schemeClr val="tx2"/>
                </a:solidFill>
                <a:latin typeface="Myriad Pro" panose="020B0503030403020204" pitchFamily="34" charset="0"/>
              </a:rPr>
              <a:t> УАІБ</a:t>
            </a:r>
          </a:p>
          <a:p>
            <a:pPr algn="ctr"/>
            <a:r>
              <a:rPr lang="ru-RU" dirty="0">
                <a:solidFill>
                  <a:schemeClr val="tx2"/>
                </a:solidFill>
                <a:latin typeface="Myriad Pro" panose="020B0503030403020204" pitchFamily="34" charset="0"/>
              </a:rPr>
              <a:t>«</a:t>
            </a:r>
            <a:r>
              <a:rPr lang="ru-RU" dirty="0" err="1">
                <a:solidFill>
                  <a:schemeClr val="tx2"/>
                </a:solidFill>
                <a:latin typeface="Myriad Pro" panose="020B0503030403020204" pitchFamily="34" charset="0"/>
              </a:rPr>
              <a:t>Професійне</a:t>
            </a:r>
            <a:r>
              <a:rPr lang="ru-RU" dirty="0">
                <a:solidFill>
                  <a:schemeClr val="tx2"/>
                </a:solidFill>
                <a:latin typeface="Myriad Pro" panose="020B0503030403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Myriad Pro" panose="020B0503030403020204" pitchFamily="34" charset="0"/>
              </a:rPr>
              <a:t>управління</a:t>
            </a:r>
            <a:r>
              <a:rPr lang="ru-RU" dirty="0">
                <a:solidFill>
                  <a:schemeClr val="tx2"/>
                </a:solidFill>
                <a:latin typeface="Myriad Pro" panose="020B0503030403020204" pitchFamily="34" charset="0"/>
              </a:rPr>
              <a:t> активами</a:t>
            </a:r>
            <a:r>
              <a:rPr lang="ru-RU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Одеса 2017</a:t>
            </a:r>
            <a:endParaRPr lang="ru-RU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938681" y="113008"/>
            <a:ext cx="5064879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"/>
              </a:spcBef>
            </a:pP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Існуюча модель</a:t>
            </a:r>
            <a:r>
              <a:rPr lang="en-US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 </a:t>
            </a: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/>
            </a:r>
            <a:b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</a:b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інвестиційного профіля ІСІ, НПФ</a:t>
            </a:r>
            <a:endParaRPr lang="uk-UA" sz="2400" b="1" cap="small" dirty="0">
              <a:solidFill>
                <a:schemeClr val="tx2"/>
              </a:solidFill>
              <a:latin typeface="Myriad Pro" panose="020B0503030403020204" pitchFamily="34" charset="0"/>
              <a:ea typeface="+mn-ea"/>
              <a:cs typeface="+mn-cs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640903792"/>
              </p:ext>
            </p:extLst>
          </p:nvPr>
        </p:nvGraphicFramePr>
        <p:xfrm>
          <a:off x="3741547" y="1566832"/>
          <a:ext cx="8145658" cy="4928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975" y="1916206"/>
            <a:ext cx="3429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1164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410625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"/>
              </a:spcBef>
            </a:pP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Законодавча база </a:t>
            </a:r>
            <a:b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</a:b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інвестиційного профіля ІСІ</a:t>
            </a:r>
            <a:r>
              <a:rPr lang="en-US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, </a:t>
            </a:r>
            <a:r>
              <a:rPr lang="ru-RU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НПФ, СК</a:t>
            </a:r>
            <a:endParaRPr lang="uk-UA" sz="2400" b="1" cap="small" dirty="0">
              <a:solidFill>
                <a:schemeClr val="tx2"/>
              </a:solidFill>
              <a:latin typeface="Myriad Pro" panose="020B0503030403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91746853"/>
              </p:ext>
            </p:extLst>
          </p:nvPr>
        </p:nvGraphicFramePr>
        <p:xfrm>
          <a:off x="437085" y="1801906"/>
          <a:ext cx="6757092" cy="4733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6858001" y="1727947"/>
            <a:ext cx="1627093" cy="488128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006" y="3168276"/>
            <a:ext cx="3000935" cy="2000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6" y="2339789"/>
            <a:ext cx="5654455" cy="373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410625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</a:rPr>
              <a:t>Сучасні проблеми використання </a:t>
            </a:r>
            <a:b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</a:rPr>
            </a:br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</a:rPr>
              <a:t>кредитних рейтингів в інвестиційних цілях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40390568"/>
              </p:ext>
            </p:extLst>
          </p:nvPr>
        </p:nvGraphicFramePr>
        <p:xfrm>
          <a:off x="203200" y="1640541"/>
          <a:ext cx="5861424" cy="4988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488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410625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"/>
              </a:spcBef>
            </a:pPr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Трансформація </a:t>
            </a: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/>
            </a:r>
            <a:b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</a:br>
            <a:r>
              <a:rPr lang="uk-UA" sz="2400" b="1" cap="small" dirty="0" smtClean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кредитно </a:t>
            </a:r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рейтингових агентств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76262552"/>
              </p:ext>
            </p:extLst>
          </p:nvPr>
        </p:nvGraphicFramePr>
        <p:xfrm>
          <a:off x="320879" y="1593726"/>
          <a:ext cx="5555485" cy="5102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166007166"/>
              </p:ext>
            </p:extLst>
          </p:nvPr>
        </p:nvGraphicFramePr>
        <p:xfrm>
          <a:off x="6389986" y="1593726"/>
          <a:ext cx="5555485" cy="5102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15188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410625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"/>
              </a:spcBef>
            </a:pPr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Європейська практика </a:t>
            </a:r>
            <a:r>
              <a:rPr lang="en-US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/>
            </a:r>
            <a:br>
              <a:rPr lang="en-US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</a:br>
            <a:r>
              <a:rPr lang="uk-UA" sz="2400" b="1" cap="small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rPr>
              <a:t>застосування кредитних рейтингів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94260289"/>
              </p:ext>
            </p:extLst>
          </p:nvPr>
        </p:nvGraphicFramePr>
        <p:xfrm>
          <a:off x="342956" y="1694329"/>
          <a:ext cx="11208067" cy="468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08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57" y="396040"/>
            <a:ext cx="3516089" cy="5400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410625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"/>
              </a:spcBef>
            </a:pPr>
            <a:r>
              <a:rPr lang="uk-UA" sz="2400" b="1" dirty="0" smtClean="0">
                <a:solidFill>
                  <a:srgbClr val="595959"/>
                </a:solidFill>
                <a:latin typeface="Myriad Pro" panose="020B0503030403020204" pitchFamily="34" charset="0"/>
                <a:ea typeface="+mn-ea"/>
                <a:cs typeface="+mn-cs"/>
              </a:rPr>
              <a:t>Важливість кредитних рейтингів </a:t>
            </a:r>
            <a:endParaRPr lang="uk-UA" sz="2400" b="1" dirty="0">
              <a:solidFill>
                <a:srgbClr val="595959"/>
              </a:solidFill>
              <a:latin typeface="Myriad Pro" panose="020B0503030403020204" pitchFamily="34" charset="0"/>
              <a:ea typeface="+mn-ea"/>
              <a:cs typeface="+mn-cs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99094156"/>
              </p:ext>
            </p:extLst>
          </p:nvPr>
        </p:nvGraphicFramePr>
        <p:xfrm>
          <a:off x="430420" y="1776305"/>
          <a:ext cx="11060450" cy="4812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440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42494" y="4208539"/>
            <a:ext cx="4572000" cy="22114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вул. Антоновича, 172, оф.1014,</a:t>
            </a:r>
            <a:b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</a:br>
            <a: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м. Київ, 03680, Україна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тел.: +380 44 362 90 84</a:t>
            </a:r>
            <a:b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</a:br>
            <a: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факс: +380 44 521 20 15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2"/>
                </a:solidFill>
                <a:latin typeface="Myriad Pro" panose="020B0503030403020204" pitchFamily="34" charset="0"/>
              </a:rPr>
              <a:t>www.ibi.com.ua</a:t>
            </a:r>
            <a: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  <a:t/>
            </a:r>
            <a:br>
              <a:rPr lang="uk-UA" dirty="0" smtClean="0">
                <a:solidFill>
                  <a:schemeClr val="tx2"/>
                </a:solidFill>
                <a:latin typeface="Myriad Pro" panose="020B0503030403020204" pitchFamily="34" charset="0"/>
              </a:rPr>
            </a:br>
            <a:r>
              <a:rPr lang="en-US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e-mail: </a:t>
            </a:r>
            <a:r>
              <a:rPr lang="en-US" dirty="0" err="1" smtClean="0">
                <a:solidFill>
                  <a:schemeClr val="tx2"/>
                </a:solidFill>
                <a:latin typeface="Myriad Pro" panose="020B0503030403020204" pitchFamily="34" charset="0"/>
              </a:rPr>
              <a:t>office@ibi.com.ua</a:t>
            </a:r>
            <a:endParaRPr lang="uk-UA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28494" y="1834621"/>
            <a:ext cx="48510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Дякую </a:t>
            </a:r>
            <a:r>
              <a:rPr lang="uk-UA" sz="5400" b="1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за увагу!</a:t>
            </a:r>
            <a:endParaRPr lang="uk-UA" sz="5400" b="1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94" y="3359451"/>
            <a:ext cx="3516089" cy="540000"/>
          </a:xfrm>
          <a:prstGeom prst="rect">
            <a:avLst/>
          </a:prstGeom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2447360" y="113008"/>
            <a:ext cx="7592936" cy="1132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1"/>
              </a:spcBef>
            </a:pPr>
            <a:r>
              <a:rPr lang="uk-UA" sz="2800" b="1" dirty="0" smtClean="0">
                <a:solidFill>
                  <a:srgbClr val="595959"/>
                </a:solidFill>
                <a:latin typeface="Myriad Pro" panose="020B0503030403020204" pitchFamily="34" charset="0"/>
                <a:ea typeface="+mn-ea"/>
                <a:cs typeface="+mn-cs"/>
              </a:rPr>
              <a:t>Науково-практична </a:t>
            </a:r>
            <a:r>
              <a:rPr lang="uk-UA" sz="2800" b="1" dirty="0" smtClean="0">
                <a:solidFill>
                  <a:srgbClr val="595959"/>
                </a:solidFill>
                <a:latin typeface="Myriad Pro" panose="020B0503030403020204" pitchFamily="34" charset="0"/>
                <a:ea typeface="+mn-ea"/>
                <a:cs typeface="+mn-cs"/>
              </a:rPr>
              <a:t>конференція УАІБ</a:t>
            </a:r>
          </a:p>
          <a:p>
            <a:pPr algn="ctr">
              <a:spcBef>
                <a:spcPts val="1"/>
              </a:spcBef>
            </a:pPr>
            <a:r>
              <a:rPr lang="uk-UA" sz="2800" b="1" dirty="0" smtClean="0">
                <a:solidFill>
                  <a:srgbClr val="595959"/>
                </a:solidFill>
                <a:latin typeface="Myriad Pro" panose="020B0503030403020204" pitchFamily="34" charset="0"/>
                <a:ea typeface="+mn-ea"/>
                <a:cs typeface="+mn-cs"/>
              </a:rPr>
              <a:t>«Професійне управління активами»</a:t>
            </a:r>
          </a:p>
          <a:p>
            <a:pPr algn="ctr">
              <a:spcBef>
                <a:spcPts val="1"/>
              </a:spcBef>
            </a:pPr>
            <a:r>
              <a:rPr lang="uk-UA" sz="2800" b="1" dirty="0" smtClean="0">
                <a:solidFill>
                  <a:srgbClr val="595959"/>
                </a:solidFill>
                <a:latin typeface="Myriad Pro" panose="020B0503030403020204" pitchFamily="34" charset="0"/>
                <a:ea typeface="+mn-ea"/>
                <a:cs typeface="+mn-cs"/>
              </a:rPr>
              <a:t>Одеса 2017</a:t>
            </a:r>
            <a:endParaRPr lang="uk-UA" sz="2800" b="1" dirty="0">
              <a:solidFill>
                <a:srgbClr val="595959"/>
              </a:solidFill>
              <a:latin typeface="Myriad Pro" panose="020B05030304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092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s Direction 16X9">
  <a:themeElements>
    <a:clrScheme name="IBI-CR+">
      <a:dk1>
        <a:srgbClr val="FFFFFF"/>
      </a:dk1>
      <a:lt1>
        <a:srgbClr val="FFFFFF"/>
      </a:lt1>
      <a:dk2>
        <a:srgbClr val="4F5A66"/>
      </a:dk2>
      <a:lt2>
        <a:srgbClr val="FFFFFF"/>
      </a:lt2>
      <a:accent1>
        <a:srgbClr val="6A7888"/>
      </a:accent1>
      <a:accent2>
        <a:srgbClr val="D86877"/>
      </a:accent2>
      <a:accent3>
        <a:srgbClr val="AFBEBF"/>
      </a:accent3>
      <a:accent4>
        <a:srgbClr val="8CC5D3"/>
      </a:accent4>
      <a:accent5>
        <a:srgbClr val="4F5A66"/>
      </a:accent5>
      <a:accent6>
        <a:srgbClr val="BE3144"/>
      </a:accent6>
      <a:hlink>
        <a:srgbClr val="AFBEBF"/>
      </a:hlink>
      <a:folHlink>
        <a:srgbClr val="8CC5D3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Direction_16x9_TP103431346" id="{2E021FAA-F19F-4374-BB87-70577DFAD819}" vid="{E1AA2BE0-B234-4F41-BA7E-DC1D3C8A1211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0D23229-ACB3-4158-AD37-197CF91833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257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Myriad Pro</vt:lpstr>
      <vt:lpstr>Sales Direction 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2015-03-03T12:32:11Z</dcterms:created>
  <dcterms:modified xsi:type="dcterms:W3CDTF">2017-06-10T05:40:22Z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TC034313749991</vt:lpwstr>
  </property>
</Properties>
</file>